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1062" r:id="rId2"/>
    <p:sldId id="1173" r:id="rId3"/>
    <p:sldId id="1204" r:id="rId4"/>
    <p:sldId id="1185" r:id="rId5"/>
    <p:sldId id="1181" r:id="rId6"/>
    <p:sldId id="1194" r:id="rId7"/>
    <p:sldId id="1193" r:id="rId8"/>
    <p:sldId id="1182" r:id="rId9"/>
    <p:sldId id="1195" r:id="rId10"/>
    <p:sldId id="1184" r:id="rId11"/>
    <p:sldId id="1192" r:id="rId12"/>
    <p:sldId id="1183" r:id="rId13"/>
    <p:sldId id="1175" r:id="rId14"/>
    <p:sldId id="1191" r:id="rId15"/>
    <p:sldId id="1186" r:id="rId16"/>
    <p:sldId id="1187" r:id="rId17"/>
    <p:sldId id="1196" r:id="rId18"/>
    <p:sldId id="1189" r:id="rId19"/>
    <p:sldId id="1176" r:id="rId20"/>
    <p:sldId id="1188" r:id="rId21"/>
    <p:sldId id="1203" r:id="rId22"/>
    <p:sldId id="1201" r:id="rId23"/>
    <p:sldId id="1205" r:id="rId24"/>
    <p:sldId id="1202" r:id="rId25"/>
    <p:sldId id="1197" r:id="rId26"/>
    <p:sldId id="1198" r:id="rId27"/>
    <p:sldId id="1190" r:id="rId28"/>
    <p:sldId id="1199" r:id="rId29"/>
    <p:sldId id="1200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Stanić" initials="MS" lastIdx="63" clrIdx="0">
    <p:extLst>
      <p:ext uri="{19B8F6BF-5375-455C-9EA6-DF929625EA0E}">
        <p15:presenceInfo xmlns:p15="http://schemas.microsoft.com/office/powerpoint/2012/main" userId="94ec1f20082d548b" providerId="Windows Live"/>
      </p:ext>
    </p:extLst>
  </p:cmAuthor>
  <p:cmAuthor id="2" name="Dizajner" initials="D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419"/>
    <a:srgbClr val="657016"/>
    <a:srgbClr val="8C7C4F"/>
    <a:srgbClr val="CDDF00"/>
    <a:srgbClr val="1A1C1F"/>
    <a:srgbClr val="EE0000"/>
    <a:srgbClr val="F5750B"/>
    <a:srgbClr val="399AB5"/>
    <a:srgbClr val="685086"/>
    <a:srgbClr val="9B1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 autoAdjust="0"/>
    <p:restoredTop sz="88889" autoAdjust="0"/>
  </p:normalViewPr>
  <p:slideViewPr>
    <p:cSldViewPr>
      <p:cViewPr varScale="1">
        <p:scale>
          <a:sx n="171" d="100"/>
          <a:sy n="171" d="100"/>
        </p:scale>
        <p:origin x="1432" y="1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50" d="100"/>
          <a:sy n="150" d="100"/>
        </p:scale>
        <p:origin x="3296" y="1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C88EE-E7D4-4BA3-B7DA-D8B8742B5D76}" type="datetimeFigureOut">
              <a:rPr lang="en-US" smtClean="0"/>
              <a:pPr/>
              <a:t>12/11/22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1D46D-DC8B-475F-A4C3-D7EC42F3914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1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x-none" noProof="0"/>
              <a:t>Click to edit the notes format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1363" cy="534988"/>
          </a:xfrm>
          <a:prstGeom prst="rect">
            <a:avLst/>
          </a:prstGeom>
        </p:spPr>
        <p:txBody>
          <a:bodyPr lIns="0" tIns="0" rIns="0" bIns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&lt;header&gt;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dt"/>
          </p:nvPr>
        </p:nvSpPr>
        <p:spPr>
          <a:xfrm>
            <a:off x="4278313" y="0"/>
            <a:ext cx="3281362" cy="534988"/>
          </a:xfrm>
          <a:prstGeom prst="rect">
            <a:avLst/>
          </a:prstGeom>
        </p:spPr>
        <p:txBody>
          <a:bodyPr lIns="0" tIns="0" rIns="0" bIns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&lt;date/time&gt;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ftr"/>
          </p:nvPr>
        </p:nvSpPr>
        <p:spPr>
          <a:xfrm>
            <a:off x="0" y="10156825"/>
            <a:ext cx="3281363" cy="534988"/>
          </a:xfrm>
          <a:prstGeom prst="rect">
            <a:avLst/>
          </a:prstGeom>
        </p:spPr>
        <p:txBody>
          <a:bodyPr lIns="0" tIns="0" rIns="0" bIns="0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x-none"/>
              <a:t>&lt;footer&gt;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sldNum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4A2A412-514F-4413-AC89-B876ACBAACE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7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83897E-2378-C845-8079-8AE10896C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512" y="-27384"/>
            <a:ext cx="9180512" cy="6908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3EE883E-0F24-45BB-97E7-71C55E2A99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3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3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F0D03CD-ADEA-454A-A088-3BC28CF4D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274"/>
          <p:cNvGrpSpPr>
            <a:grpSpLocks noChangeAspect="1"/>
          </p:cNvGrpSpPr>
          <p:nvPr userDrawn="1"/>
        </p:nvGrpSpPr>
        <p:grpSpPr bwMode="auto">
          <a:xfrm>
            <a:off x="2784127" y="2001168"/>
            <a:ext cx="3516065" cy="3516064"/>
            <a:chOff x="1474" y="935"/>
            <a:chExt cx="2487" cy="2487"/>
          </a:xfrm>
        </p:grpSpPr>
        <p:sp>
          <p:nvSpPr>
            <p:cNvPr id="6" name="AutoShape 273"/>
            <p:cNvSpPr>
              <a:spLocks noChangeAspect="1" noChangeArrowheads="1" noTextEdit="1"/>
            </p:cNvSpPr>
            <p:nvPr/>
          </p:nvSpPr>
          <p:spPr bwMode="auto">
            <a:xfrm>
              <a:off x="1474" y="935"/>
              <a:ext cx="2487" cy="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75"/>
            <p:cNvSpPr>
              <a:spLocks/>
            </p:cNvSpPr>
            <p:nvPr/>
          </p:nvSpPr>
          <p:spPr bwMode="auto">
            <a:xfrm>
              <a:off x="1476" y="1946"/>
              <a:ext cx="1231" cy="1474"/>
            </a:xfrm>
            <a:custGeom>
              <a:avLst/>
              <a:gdLst/>
              <a:ahLst/>
              <a:cxnLst>
                <a:cxn ang="0">
                  <a:pos x="521" y="103"/>
                </a:cxn>
                <a:cxn ang="0">
                  <a:pos x="521" y="275"/>
                </a:cxn>
                <a:cxn ang="0">
                  <a:pos x="521" y="397"/>
                </a:cxn>
                <a:cxn ang="0">
                  <a:pos x="514" y="397"/>
                </a:cxn>
                <a:cxn ang="0">
                  <a:pos x="473" y="374"/>
                </a:cxn>
                <a:cxn ang="0">
                  <a:pos x="473" y="374"/>
                </a:cxn>
                <a:cxn ang="0">
                  <a:pos x="418" y="438"/>
                </a:cxn>
                <a:cxn ang="0">
                  <a:pos x="433" y="483"/>
                </a:cxn>
                <a:cxn ang="0">
                  <a:pos x="472" y="503"/>
                </a:cxn>
                <a:cxn ang="0">
                  <a:pos x="472" y="503"/>
                </a:cxn>
                <a:cxn ang="0">
                  <a:pos x="513" y="481"/>
                </a:cxn>
                <a:cxn ang="0">
                  <a:pos x="521" y="481"/>
                </a:cxn>
                <a:cxn ang="0">
                  <a:pos x="521" y="624"/>
                </a:cxn>
                <a:cxn ang="0">
                  <a:pos x="0" y="624"/>
                </a:cxn>
                <a:cxn ang="0">
                  <a:pos x="0" y="103"/>
                </a:cxn>
                <a:cxn ang="0">
                  <a:pos x="149" y="103"/>
                </a:cxn>
                <a:cxn ang="0">
                  <a:pos x="149" y="80"/>
                </a:cxn>
                <a:cxn ang="0">
                  <a:pos x="127" y="44"/>
                </a:cxn>
                <a:cxn ang="0">
                  <a:pos x="182" y="1"/>
                </a:cxn>
                <a:cxn ang="0">
                  <a:pos x="236" y="45"/>
                </a:cxn>
                <a:cxn ang="0">
                  <a:pos x="213" y="80"/>
                </a:cxn>
                <a:cxn ang="0">
                  <a:pos x="213" y="103"/>
                </a:cxn>
                <a:cxn ang="0">
                  <a:pos x="521" y="103"/>
                </a:cxn>
              </a:cxnLst>
              <a:rect l="0" t="0" r="r" b="b"/>
              <a:pathLst>
                <a:path w="521" h="624">
                  <a:moveTo>
                    <a:pt x="521" y="103"/>
                  </a:moveTo>
                  <a:cubicBezTo>
                    <a:pt x="521" y="275"/>
                    <a:pt x="521" y="275"/>
                    <a:pt x="521" y="275"/>
                  </a:cubicBezTo>
                  <a:cubicBezTo>
                    <a:pt x="521" y="397"/>
                    <a:pt x="521" y="397"/>
                    <a:pt x="521" y="397"/>
                  </a:cubicBezTo>
                  <a:cubicBezTo>
                    <a:pt x="514" y="397"/>
                    <a:pt x="514" y="397"/>
                    <a:pt x="514" y="397"/>
                  </a:cubicBezTo>
                  <a:cubicBezTo>
                    <a:pt x="504" y="383"/>
                    <a:pt x="489" y="374"/>
                    <a:pt x="473" y="374"/>
                  </a:cubicBezTo>
                  <a:cubicBezTo>
                    <a:pt x="473" y="374"/>
                    <a:pt x="473" y="374"/>
                    <a:pt x="473" y="374"/>
                  </a:cubicBezTo>
                  <a:cubicBezTo>
                    <a:pt x="443" y="374"/>
                    <a:pt x="419" y="403"/>
                    <a:pt x="418" y="438"/>
                  </a:cubicBezTo>
                  <a:cubicBezTo>
                    <a:pt x="418" y="455"/>
                    <a:pt x="423" y="471"/>
                    <a:pt x="433" y="483"/>
                  </a:cubicBezTo>
                  <a:cubicBezTo>
                    <a:pt x="443" y="496"/>
                    <a:pt x="457" y="503"/>
                    <a:pt x="472" y="503"/>
                  </a:cubicBezTo>
                  <a:cubicBezTo>
                    <a:pt x="472" y="503"/>
                    <a:pt x="472" y="503"/>
                    <a:pt x="472" y="503"/>
                  </a:cubicBezTo>
                  <a:cubicBezTo>
                    <a:pt x="488" y="503"/>
                    <a:pt x="503" y="495"/>
                    <a:pt x="513" y="481"/>
                  </a:cubicBezTo>
                  <a:cubicBezTo>
                    <a:pt x="521" y="481"/>
                    <a:pt x="521" y="481"/>
                    <a:pt x="521" y="481"/>
                  </a:cubicBezTo>
                  <a:cubicBezTo>
                    <a:pt x="521" y="624"/>
                    <a:pt x="521" y="624"/>
                    <a:pt x="521" y="624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36" y="71"/>
                    <a:pt x="127" y="58"/>
                    <a:pt x="127" y="44"/>
                  </a:cubicBezTo>
                  <a:cubicBezTo>
                    <a:pt x="128" y="19"/>
                    <a:pt x="152" y="0"/>
                    <a:pt x="182" y="1"/>
                  </a:cubicBezTo>
                  <a:cubicBezTo>
                    <a:pt x="212" y="1"/>
                    <a:pt x="236" y="21"/>
                    <a:pt x="236" y="45"/>
                  </a:cubicBezTo>
                  <a:cubicBezTo>
                    <a:pt x="236" y="60"/>
                    <a:pt x="227" y="73"/>
                    <a:pt x="213" y="80"/>
                  </a:cubicBezTo>
                  <a:cubicBezTo>
                    <a:pt x="213" y="103"/>
                    <a:pt x="213" y="103"/>
                    <a:pt x="213" y="103"/>
                  </a:cubicBezTo>
                  <a:lnTo>
                    <a:pt x="521" y="10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6"/>
            <p:cNvSpPr>
              <a:spLocks/>
            </p:cNvSpPr>
            <p:nvPr/>
          </p:nvSpPr>
          <p:spPr bwMode="auto">
            <a:xfrm>
              <a:off x="2487" y="2189"/>
              <a:ext cx="1472" cy="1231"/>
            </a:xfrm>
            <a:custGeom>
              <a:avLst/>
              <a:gdLst/>
              <a:ahLst/>
              <a:cxnLst>
                <a:cxn ang="0">
                  <a:pos x="623" y="0"/>
                </a:cxn>
                <a:cxn ang="0">
                  <a:pos x="623" y="521"/>
                </a:cxn>
                <a:cxn ang="0">
                  <a:pos x="103" y="521"/>
                </a:cxn>
                <a:cxn ang="0">
                  <a:pos x="103" y="368"/>
                </a:cxn>
                <a:cxn ang="0">
                  <a:pos x="80" y="368"/>
                </a:cxn>
                <a:cxn ang="0">
                  <a:pos x="44" y="390"/>
                </a:cxn>
                <a:cxn ang="0">
                  <a:pos x="1" y="335"/>
                </a:cxn>
                <a:cxn ang="0">
                  <a:pos x="45" y="281"/>
                </a:cxn>
                <a:cxn ang="0">
                  <a:pos x="80" y="304"/>
                </a:cxn>
                <a:cxn ang="0">
                  <a:pos x="103" y="305"/>
                </a:cxn>
                <a:cxn ang="0">
                  <a:pos x="103" y="172"/>
                </a:cxn>
                <a:cxn ang="0">
                  <a:pos x="103" y="172"/>
                </a:cxn>
                <a:cxn ang="0">
                  <a:pos x="103" y="0"/>
                </a:cxn>
                <a:cxn ang="0">
                  <a:pos x="273" y="0"/>
                </a:cxn>
                <a:cxn ang="0">
                  <a:pos x="320" y="0"/>
                </a:cxn>
                <a:cxn ang="0">
                  <a:pos x="397" y="0"/>
                </a:cxn>
                <a:cxn ang="0">
                  <a:pos x="397" y="3"/>
                </a:cxn>
                <a:cxn ang="0">
                  <a:pos x="374" y="44"/>
                </a:cxn>
                <a:cxn ang="0">
                  <a:pos x="438" y="99"/>
                </a:cxn>
                <a:cxn ang="0">
                  <a:pos x="439" y="99"/>
                </a:cxn>
                <a:cxn ang="0">
                  <a:pos x="503" y="46"/>
                </a:cxn>
                <a:cxn ang="0">
                  <a:pos x="481" y="5"/>
                </a:cxn>
                <a:cxn ang="0">
                  <a:pos x="481" y="0"/>
                </a:cxn>
                <a:cxn ang="0">
                  <a:pos x="623" y="0"/>
                </a:cxn>
              </a:cxnLst>
              <a:rect l="0" t="0" r="r" b="b"/>
              <a:pathLst>
                <a:path w="623" h="521">
                  <a:moveTo>
                    <a:pt x="623" y="0"/>
                  </a:moveTo>
                  <a:cubicBezTo>
                    <a:pt x="623" y="521"/>
                    <a:pt x="623" y="521"/>
                    <a:pt x="623" y="521"/>
                  </a:cubicBezTo>
                  <a:cubicBezTo>
                    <a:pt x="103" y="521"/>
                    <a:pt x="103" y="521"/>
                    <a:pt x="103" y="521"/>
                  </a:cubicBezTo>
                  <a:cubicBezTo>
                    <a:pt x="103" y="368"/>
                    <a:pt x="103" y="368"/>
                    <a:pt x="103" y="368"/>
                  </a:cubicBezTo>
                  <a:cubicBezTo>
                    <a:pt x="80" y="368"/>
                    <a:pt x="80" y="368"/>
                    <a:pt x="80" y="368"/>
                  </a:cubicBezTo>
                  <a:cubicBezTo>
                    <a:pt x="71" y="381"/>
                    <a:pt x="58" y="390"/>
                    <a:pt x="44" y="390"/>
                  </a:cubicBezTo>
                  <a:cubicBezTo>
                    <a:pt x="20" y="389"/>
                    <a:pt x="0" y="365"/>
                    <a:pt x="1" y="335"/>
                  </a:cubicBezTo>
                  <a:cubicBezTo>
                    <a:pt x="1" y="305"/>
                    <a:pt x="21" y="281"/>
                    <a:pt x="45" y="281"/>
                  </a:cubicBezTo>
                  <a:cubicBezTo>
                    <a:pt x="60" y="281"/>
                    <a:pt x="73" y="290"/>
                    <a:pt x="80" y="304"/>
                  </a:cubicBezTo>
                  <a:cubicBezTo>
                    <a:pt x="103" y="305"/>
                    <a:pt x="103" y="305"/>
                    <a:pt x="103" y="305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97" y="0"/>
                    <a:pt x="397" y="0"/>
                    <a:pt x="397" y="0"/>
                  </a:cubicBezTo>
                  <a:cubicBezTo>
                    <a:pt x="397" y="3"/>
                    <a:pt x="397" y="3"/>
                    <a:pt x="397" y="3"/>
                  </a:cubicBezTo>
                  <a:cubicBezTo>
                    <a:pt x="383" y="13"/>
                    <a:pt x="374" y="28"/>
                    <a:pt x="374" y="44"/>
                  </a:cubicBezTo>
                  <a:cubicBezTo>
                    <a:pt x="373" y="74"/>
                    <a:pt x="402" y="99"/>
                    <a:pt x="438" y="99"/>
                  </a:cubicBezTo>
                  <a:cubicBezTo>
                    <a:pt x="439" y="99"/>
                    <a:pt x="439" y="99"/>
                    <a:pt x="439" y="99"/>
                  </a:cubicBezTo>
                  <a:cubicBezTo>
                    <a:pt x="474" y="99"/>
                    <a:pt x="502" y="76"/>
                    <a:pt x="503" y="46"/>
                  </a:cubicBezTo>
                  <a:cubicBezTo>
                    <a:pt x="503" y="30"/>
                    <a:pt x="495" y="15"/>
                    <a:pt x="481" y="5"/>
                  </a:cubicBezTo>
                  <a:cubicBezTo>
                    <a:pt x="481" y="0"/>
                    <a:pt x="481" y="0"/>
                    <a:pt x="481" y="0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77"/>
            <p:cNvSpPr>
              <a:spLocks/>
            </p:cNvSpPr>
            <p:nvPr/>
          </p:nvSpPr>
          <p:spPr bwMode="auto">
            <a:xfrm>
              <a:off x="2731" y="937"/>
              <a:ext cx="1228" cy="1462"/>
            </a:xfrm>
            <a:custGeom>
              <a:avLst/>
              <a:gdLst/>
              <a:ahLst/>
              <a:cxnLst>
                <a:cxn ang="0">
                  <a:pos x="520" y="0"/>
                </a:cxn>
                <a:cxn ang="0">
                  <a:pos x="520" y="519"/>
                </a:cxn>
                <a:cxn ang="0">
                  <a:pos x="368" y="519"/>
                </a:cxn>
                <a:cxn ang="0">
                  <a:pos x="368" y="540"/>
                </a:cxn>
                <a:cxn ang="0">
                  <a:pos x="390" y="576"/>
                </a:cxn>
                <a:cxn ang="0">
                  <a:pos x="335" y="619"/>
                </a:cxn>
                <a:cxn ang="0">
                  <a:pos x="281" y="574"/>
                </a:cxn>
                <a:cxn ang="0">
                  <a:pos x="304" y="539"/>
                </a:cxn>
                <a:cxn ang="0">
                  <a:pos x="304" y="520"/>
                </a:cxn>
                <a:cxn ang="0">
                  <a:pos x="0" y="520"/>
                </a:cxn>
                <a:cxn ang="0">
                  <a:pos x="0" y="351"/>
                </a:cxn>
                <a:cxn ang="0">
                  <a:pos x="0" y="351"/>
                </a:cxn>
                <a:cxn ang="0">
                  <a:pos x="0" y="222"/>
                </a:cxn>
                <a:cxn ang="0">
                  <a:pos x="4" y="222"/>
                </a:cxn>
                <a:cxn ang="0">
                  <a:pos x="45" y="245"/>
                </a:cxn>
                <a:cxn ang="0">
                  <a:pos x="45" y="245"/>
                </a:cxn>
                <a:cxn ang="0">
                  <a:pos x="100" y="182"/>
                </a:cxn>
                <a:cxn ang="0">
                  <a:pos x="85" y="136"/>
                </a:cxn>
                <a:cxn ang="0">
                  <a:pos x="46" y="116"/>
                </a:cxn>
                <a:cxn ang="0">
                  <a:pos x="46" y="116"/>
                </a:cxn>
                <a:cxn ang="0">
                  <a:pos x="5" y="138"/>
                </a:cxn>
                <a:cxn ang="0">
                  <a:pos x="0" y="138"/>
                </a:cxn>
                <a:cxn ang="0">
                  <a:pos x="0" y="0"/>
                </a:cxn>
                <a:cxn ang="0">
                  <a:pos x="520" y="0"/>
                </a:cxn>
              </a:cxnLst>
              <a:rect l="0" t="0" r="r" b="b"/>
              <a:pathLst>
                <a:path w="520" h="619">
                  <a:moveTo>
                    <a:pt x="520" y="0"/>
                  </a:moveTo>
                  <a:cubicBezTo>
                    <a:pt x="520" y="519"/>
                    <a:pt x="520" y="519"/>
                    <a:pt x="520" y="519"/>
                  </a:cubicBezTo>
                  <a:cubicBezTo>
                    <a:pt x="368" y="519"/>
                    <a:pt x="368" y="519"/>
                    <a:pt x="368" y="519"/>
                  </a:cubicBezTo>
                  <a:cubicBezTo>
                    <a:pt x="368" y="540"/>
                    <a:pt x="368" y="540"/>
                    <a:pt x="368" y="540"/>
                  </a:cubicBezTo>
                  <a:cubicBezTo>
                    <a:pt x="381" y="548"/>
                    <a:pt x="390" y="561"/>
                    <a:pt x="390" y="576"/>
                  </a:cubicBezTo>
                  <a:cubicBezTo>
                    <a:pt x="389" y="600"/>
                    <a:pt x="365" y="619"/>
                    <a:pt x="335" y="619"/>
                  </a:cubicBezTo>
                  <a:cubicBezTo>
                    <a:pt x="305" y="619"/>
                    <a:pt x="281" y="599"/>
                    <a:pt x="281" y="574"/>
                  </a:cubicBezTo>
                  <a:cubicBezTo>
                    <a:pt x="281" y="560"/>
                    <a:pt x="290" y="547"/>
                    <a:pt x="304" y="539"/>
                  </a:cubicBezTo>
                  <a:cubicBezTo>
                    <a:pt x="304" y="520"/>
                    <a:pt x="304" y="520"/>
                    <a:pt x="304" y="52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14" y="237"/>
                    <a:pt x="29" y="245"/>
                    <a:pt x="45" y="245"/>
                  </a:cubicBezTo>
                  <a:cubicBezTo>
                    <a:pt x="45" y="245"/>
                    <a:pt x="45" y="245"/>
                    <a:pt x="45" y="245"/>
                  </a:cubicBezTo>
                  <a:cubicBezTo>
                    <a:pt x="75" y="245"/>
                    <a:pt x="99" y="217"/>
                    <a:pt x="100" y="182"/>
                  </a:cubicBezTo>
                  <a:cubicBezTo>
                    <a:pt x="100" y="165"/>
                    <a:pt x="95" y="149"/>
                    <a:pt x="85" y="136"/>
                  </a:cubicBezTo>
                  <a:cubicBezTo>
                    <a:pt x="75" y="124"/>
                    <a:pt x="61" y="116"/>
                    <a:pt x="46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30" y="116"/>
                    <a:pt x="15" y="124"/>
                    <a:pt x="5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2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566023" y="1991122"/>
            <a:ext cx="214313" cy="214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659661" y="4520530"/>
            <a:ext cx="214313" cy="214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6431280" y="2276872"/>
            <a:ext cx="2605216" cy="9128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444208" y="4797152"/>
            <a:ext cx="2592288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948338" y="450912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6948264" y="4869160"/>
            <a:ext cx="2160166" cy="288032"/>
          </a:xfrm>
        </p:spPr>
        <p:txBody>
          <a:bodyPr/>
          <a:lstStyle>
            <a:lvl1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876330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876256" y="2348880"/>
            <a:ext cx="2160166" cy="288032"/>
          </a:xfrm>
        </p:spPr>
        <p:txBody>
          <a:bodyPr/>
          <a:lstStyle>
            <a:lvl1pPr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>
            <a:off x="2915890" y="4221088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4644082" y="2996952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4644082" y="4653136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38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3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Date Placeholder 27"/>
          <p:cNvSpPr>
            <a:spLocks noGrp="1"/>
          </p:cNvSpPr>
          <p:nvPr>
            <p:ph type="dt" sz="half" idx="20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44" name="Footer Placeholder 16"/>
          <p:cNvSpPr>
            <a:spLocks noGrp="1"/>
          </p:cNvSpPr>
          <p:nvPr>
            <p:ph type="ftr" sz="quarter" idx="2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4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D6CAC22-1C2F-48FC-976E-34F6BD288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24" name="Group 258"/>
          <p:cNvGrpSpPr>
            <a:grpSpLocks noChangeAspect="1"/>
          </p:cNvGrpSpPr>
          <p:nvPr userDrawn="1"/>
        </p:nvGrpSpPr>
        <p:grpSpPr bwMode="auto">
          <a:xfrm>
            <a:off x="2159000" y="1557338"/>
            <a:ext cx="4826000" cy="4824412"/>
            <a:chOff x="1360" y="981"/>
            <a:chExt cx="3040" cy="3039"/>
          </a:xfrm>
        </p:grpSpPr>
        <p:sp>
          <p:nvSpPr>
            <p:cNvPr id="28" name="AutoShape 257"/>
            <p:cNvSpPr>
              <a:spLocks noChangeAspect="1" noChangeArrowheads="1" noTextEdit="1"/>
            </p:cNvSpPr>
            <p:nvPr/>
          </p:nvSpPr>
          <p:spPr bwMode="auto">
            <a:xfrm>
              <a:off x="1360" y="981"/>
              <a:ext cx="3040" cy="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9"/>
            <p:cNvSpPr>
              <a:spLocks/>
            </p:cNvSpPr>
            <p:nvPr/>
          </p:nvSpPr>
          <p:spPr bwMode="auto">
            <a:xfrm>
              <a:off x="2232" y="1828"/>
              <a:ext cx="1278" cy="1322"/>
            </a:xfrm>
            <a:custGeom>
              <a:avLst/>
              <a:gdLst/>
              <a:ahLst/>
              <a:cxnLst>
                <a:cxn ang="0">
                  <a:pos x="197" y="198"/>
                </a:cxn>
                <a:cxn ang="0">
                  <a:pos x="189" y="206"/>
                </a:cxn>
                <a:cxn ang="0">
                  <a:pos x="183" y="213"/>
                </a:cxn>
                <a:cxn ang="0">
                  <a:pos x="152" y="213"/>
                </a:cxn>
                <a:cxn ang="0">
                  <a:pos x="132" y="220"/>
                </a:cxn>
                <a:cxn ang="0">
                  <a:pos x="87" y="220"/>
                </a:cxn>
                <a:cxn ang="0">
                  <a:pos x="71" y="220"/>
                </a:cxn>
                <a:cxn ang="0">
                  <a:pos x="26" y="240"/>
                </a:cxn>
                <a:cxn ang="0">
                  <a:pos x="11" y="268"/>
                </a:cxn>
                <a:cxn ang="0">
                  <a:pos x="3" y="315"/>
                </a:cxn>
                <a:cxn ang="0">
                  <a:pos x="9" y="353"/>
                </a:cxn>
                <a:cxn ang="0">
                  <a:pos x="45" y="401"/>
                </a:cxn>
                <a:cxn ang="0">
                  <a:pos x="89" y="424"/>
                </a:cxn>
                <a:cxn ang="0">
                  <a:pos x="99" y="424"/>
                </a:cxn>
                <a:cxn ang="0">
                  <a:pos x="118" y="429"/>
                </a:cxn>
                <a:cxn ang="0">
                  <a:pos x="159" y="444"/>
                </a:cxn>
                <a:cxn ang="0">
                  <a:pos x="189" y="449"/>
                </a:cxn>
                <a:cxn ang="0">
                  <a:pos x="196" y="456"/>
                </a:cxn>
                <a:cxn ang="0">
                  <a:pos x="227" y="494"/>
                </a:cxn>
                <a:cxn ang="0">
                  <a:pos x="227" y="532"/>
                </a:cxn>
                <a:cxn ang="0">
                  <a:pos x="232" y="581"/>
                </a:cxn>
                <a:cxn ang="0">
                  <a:pos x="253" y="607"/>
                </a:cxn>
                <a:cxn ang="0">
                  <a:pos x="294" y="628"/>
                </a:cxn>
                <a:cxn ang="0">
                  <a:pos x="389" y="646"/>
                </a:cxn>
                <a:cxn ang="0">
                  <a:pos x="400" y="582"/>
                </a:cxn>
                <a:cxn ang="0">
                  <a:pos x="400" y="549"/>
                </a:cxn>
                <a:cxn ang="0">
                  <a:pos x="400" y="520"/>
                </a:cxn>
                <a:cxn ang="0">
                  <a:pos x="413" y="497"/>
                </a:cxn>
                <a:cxn ang="0">
                  <a:pos x="438" y="455"/>
                </a:cxn>
                <a:cxn ang="0">
                  <a:pos x="446" y="447"/>
                </a:cxn>
                <a:cxn ang="0">
                  <a:pos x="487" y="404"/>
                </a:cxn>
                <a:cxn ang="0">
                  <a:pos x="516" y="418"/>
                </a:cxn>
                <a:cxn ang="0">
                  <a:pos x="587" y="411"/>
                </a:cxn>
                <a:cxn ang="0">
                  <a:pos x="608" y="385"/>
                </a:cxn>
                <a:cxn ang="0">
                  <a:pos x="623" y="337"/>
                </a:cxn>
                <a:cxn ang="0">
                  <a:pos x="618" y="281"/>
                </a:cxn>
                <a:cxn ang="0">
                  <a:pos x="585" y="225"/>
                </a:cxn>
                <a:cxn ang="0">
                  <a:pos x="533" y="209"/>
                </a:cxn>
                <a:cxn ang="0">
                  <a:pos x="479" y="234"/>
                </a:cxn>
                <a:cxn ang="0">
                  <a:pos x="444" y="208"/>
                </a:cxn>
                <a:cxn ang="0">
                  <a:pos x="437" y="200"/>
                </a:cxn>
                <a:cxn ang="0">
                  <a:pos x="412" y="169"/>
                </a:cxn>
                <a:cxn ang="0">
                  <a:pos x="389" y="145"/>
                </a:cxn>
                <a:cxn ang="0">
                  <a:pos x="389" y="81"/>
                </a:cxn>
                <a:cxn ang="0">
                  <a:pos x="327" y="16"/>
                </a:cxn>
                <a:cxn ang="0">
                  <a:pos x="237" y="0"/>
                </a:cxn>
                <a:cxn ang="0">
                  <a:pos x="236" y="43"/>
                </a:cxn>
                <a:cxn ang="0">
                  <a:pos x="232" y="109"/>
                </a:cxn>
                <a:cxn ang="0">
                  <a:pos x="233" y="152"/>
                </a:cxn>
                <a:cxn ang="0">
                  <a:pos x="211" y="152"/>
                </a:cxn>
                <a:cxn ang="0">
                  <a:pos x="197" y="198"/>
                </a:cxn>
              </a:cxnLst>
              <a:rect l="0" t="0" r="r" b="b"/>
              <a:pathLst>
                <a:path w="624" h="646">
                  <a:moveTo>
                    <a:pt x="197" y="198"/>
                  </a:moveTo>
                  <a:cubicBezTo>
                    <a:pt x="189" y="206"/>
                    <a:pt x="189" y="206"/>
                    <a:pt x="189" y="206"/>
                  </a:cubicBezTo>
                  <a:cubicBezTo>
                    <a:pt x="183" y="213"/>
                    <a:pt x="183" y="213"/>
                    <a:pt x="183" y="213"/>
                  </a:cubicBezTo>
                  <a:cubicBezTo>
                    <a:pt x="152" y="213"/>
                    <a:pt x="152" y="213"/>
                    <a:pt x="152" y="213"/>
                  </a:cubicBezTo>
                  <a:cubicBezTo>
                    <a:pt x="132" y="220"/>
                    <a:pt x="132" y="220"/>
                    <a:pt x="132" y="220"/>
                  </a:cubicBezTo>
                  <a:cubicBezTo>
                    <a:pt x="132" y="220"/>
                    <a:pt x="90" y="217"/>
                    <a:pt x="87" y="220"/>
                  </a:cubicBezTo>
                  <a:cubicBezTo>
                    <a:pt x="84" y="223"/>
                    <a:pt x="87" y="214"/>
                    <a:pt x="71" y="220"/>
                  </a:cubicBezTo>
                  <a:cubicBezTo>
                    <a:pt x="55" y="226"/>
                    <a:pt x="26" y="240"/>
                    <a:pt x="26" y="240"/>
                  </a:cubicBezTo>
                  <a:cubicBezTo>
                    <a:pt x="26" y="240"/>
                    <a:pt x="14" y="262"/>
                    <a:pt x="11" y="268"/>
                  </a:cubicBezTo>
                  <a:cubicBezTo>
                    <a:pt x="8" y="274"/>
                    <a:pt x="5" y="305"/>
                    <a:pt x="3" y="315"/>
                  </a:cubicBezTo>
                  <a:cubicBezTo>
                    <a:pt x="1" y="325"/>
                    <a:pt x="0" y="338"/>
                    <a:pt x="9" y="353"/>
                  </a:cubicBezTo>
                  <a:cubicBezTo>
                    <a:pt x="18" y="368"/>
                    <a:pt x="45" y="401"/>
                    <a:pt x="45" y="401"/>
                  </a:cubicBezTo>
                  <a:cubicBezTo>
                    <a:pt x="89" y="424"/>
                    <a:pt x="89" y="424"/>
                    <a:pt x="89" y="424"/>
                  </a:cubicBezTo>
                  <a:cubicBezTo>
                    <a:pt x="99" y="424"/>
                    <a:pt x="99" y="424"/>
                    <a:pt x="99" y="424"/>
                  </a:cubicBezTo>
                  <a:cubicBezTo>
                    <a:pt x="118" y="429"/>
                    <a:pt x="118" y="429"/>
                    <a:pt x="118" y="429"/>
                  </a:cubicBezTo>
                  <a:cubicBezTo>
                    <a:pt x="159" y="444"/>
                    <a:pt x="159" y="444"/>
                    <a:pt x="159" y="444"/>
                  </a:cubicBezTo>
                  <a:cubicBezTo>
                    <a:pt x="189" y="449"/>
                    <a:pt x="189" y="449"/>
                    <a:pt x="189" y="449"/>
                  </a:cubicBezTo>
                  <a:cubicBezTo>
                    <a:pt x="196" y="456"/>
                    <a:pt x="196" y="456"/>
                    <a:pt x="196" y="456"/>
                  </a:cubicBezTo>
                  <a:cubicBezTo>
                    <a:pt x="227" y="494"/>
                    <a:pt x="227" y="494"/>
                    <a:pt x="227" y="494"/>
                  </a:cubicBezTo>
                  <a:cubicBezTo>
                    <a:pt x="227" y="532"/>
                    <a:pt x="227" y="532"/>
                    <a:pt x="227" y="532"/>
                  </a:cubicBezTo>
                  <a:cubicBezTo>
                    <a:pt x="232" y="581"/>
                    <a:pt x="232" y="581"/>
                    <a:pt x="232" y="581"/>
                  </a:cubicBezTo>
                  <a:cubicBezTo>
                    <a:pt x="232" y="581"/>
                    <a:pt x="243" y="602"/>
                    <a:pt x="253" y="607"/>
                  </a:cubicBezTo>
                  <a:cubicBezTo>
                    <a:pt x="263" y="612"/>
                    <a:pt x="277" y="620"/>
                    <a:pt x="294" y="628"/>
                  </a:cubicBezTo>
                  <a:cubicBezTo>
                    <a:pt x="311" y="636"/>
                    <a:pt x="389" y="646"/>
                    <a:pt x="389" y="646"/>
                  </a:cubicBezTo>
                  <a:cubicBezTo>
                    <a:pt x="389" y="646"/>
                    <a:pt x="400" y="587"/>
                    <a:pt x="400" y="582"/>
                  </a:cubicBezTo>
                  <a:cubicBezTo>
                    <a:pt x="400" y="577"/>
                    <a:pt x="400" y="557"/>
                    <a:pt x="400" y="549"/>
                  </a:cubicBezTo>
                  <a:cubicBezTo>
                    <a:pt x="400" y="541"/>
                    <a:pt x="403" y="525"/>
                    <a:pt x="400" y="520"/>
                  </a:cubicBezTo>
                  <a:cubicBezTo>
                    <a:pt x="397" y="515"/>
                    <a:pt x="413" y="497"/>
                    <a:pt x="413" y="497"/>
                  </a:cubicBezTo>
                  <a:cubicBezTo>
                    <a:pt x="438" y="455"/>
                    <a:pt x="438" y="455"/>
                    <a:pt x="438" y="455"/>
                  </a:cubicBezTo>
                  <a:cubicBezTo>
                    <a:pt x="446" y="447"/>
                    <a:pt x="446" y="447"/>
                    <a:pt x="446" y="447"/>
                  </a:cubicBezTo>
                  <a:cubicBezTo>
                    <a:pt x="487" y="404"/>
                    <a:pt x="487" y="404"/>
                    <a:pt x="487" y="404"/>
                  </a:cubicBezTo>
                  <a:cubicBezTo>
                    <a:pt x="516" y="418"/>
                    <a:pt x="516" y="418"/>
                    <a:pt x="516" y="418"/>
                  </a:cubicBezTo>
                  <a:cubicBezTo>
                    <a:pt x="516" y="418"/>
                    <a:pt x="577" y="414"/>
                    <a:pt x="587" y="411"/>
                  </a:cubicBezTo>
                  <a:cubicBezTo>
                    <a:pt x="597" y="408"/>
                    <a:pt x="608" y="385"/>
                    <a:pt x="608" y="385"/>
                  </a:cubicBezTo>
                  <a:cubicBezTo>
                    <a:pt x="623" y="337"/>
                    <a:pt x="623" y="337"/>
                    <a:pt x="623" y="337"/>
                  </a:cubicBezTo>
                  <a:cubicBezTo>
                    <a:pt x="623" y="337"/>
                    <a:pt x="624" y="288"/>
                    <a:pt x="618" y="281"/>
                  </a:cubicBezTo>
                  <a:cubicBezTo>
                    <a:pt x="612" y="275"/>
                    <a:pt x="600" y="234"/>
                    <a:pt x="585" y="225"/>
                  </a:cubicBezTo>
                  <a:cubicBezTo>
                    <a:pt x="570" y="216"/>
                    <a:pt x="549" y="206"/>
                    <a:pt x="533" y="209"/>
                  </a:cubicBezTo>
                  <a:cubicBezTo>
                    <a:pt x="517" y="212"/>
                    <a:pt x="479" y="234"/>
                    <a:pt x="479" y="234"/>
                  </a:cubicBezTo>
                  <a:cubicBezTo>
                    <a:pt x="444" y="208"/>
                    <a:pt x="444" y="208"/>
                    <a:pt x="444" y="208"/>
                  </a:cubicBezTo>
                  <a:cubicBezTo>
                    <a:pt x="437" y="200"/>
                    <a:pt x="437" y="200"/>
                    <a:pt x="437" y="200"/>
                  </a:cubicBezTo>
                  <a:cubicBezTo>
                    <a:pt x="412" y="169"/>
                    <a:pt x="412" y="169"/>
                    <a:pt x="412" y="169"/>
                  </a:cubicBezTo>
                  <a:cubicBezTo>
                    <a:pt x="389" y="145"/>
                    <a:pt x="389" y="145"/>
                    <a:pt x="389" y="145"/>
                  </a:cubicBezTo>
                  <a:cubicBezTo>
                    <a:pt x="389" y="145"/>
                    <a:pt x="386" y="86"/>
                    <a:pt x="389" y="81"/>
                  </a:cubicBezTo>
                  <a:cubicBezTo>
                    <a:pt x="392" y="76"/>
                    <a:pt x="346" y="23"/>
                    <a:pt x="327" y="16"/>
                  </a:cubicBezTo>
                  <a:cubicBezTo>
                    <a:pt x="308" y="9"/>
                    <a:pt x="237" y="0"/>
                    <a:pt x="237" y="0"/>
                  </a:cubicBezTo>
                  <a:cubicBezTo>
                    <a:pt x="236" y="43"/>
                    <a:pt x="236" y="43"/>
                    <a:pt x="236" y="43"/>
                  </a:cubicBezTo>
                  <a:cubicBezTo>
                    <a:pt x="236" y="43"/>
                    <a:pt x="232" y="102"/>
                    <a:pt x="232" y="109"/>
                  </a:cubicBezTo>
                  <a:cubicBezTo>
                    <a:pt x="232" y="116"/>
                    <a:pt x="232" y="147"/>
                    <a:pt x="233" y="152"/>
                  </a:cubicBezTo>
                  <a:cubicBezTo>
                    <a:pt x="234" y="157"/>
                    <a:pt x="211" y="152"/>
                    <a:pt x="211" y="152"/>
                  </a:cubicBezTo>
                  <a:lnTo>
                    <a:pt x="197" y="1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60"/>
            <p:cNvSpPr>
              <a:spLocks/>
            </p:cNvSpPr>
            <p:nvPr/>
          </p:nvSpPr>
          <p:spPr bwMode="auto">
            <a:xfrm>
              <a:off x="2130" y="979"/>
              <a:ext cx="1504" cy="1259"/>
            </a:xfrm>
            <a:custGeom>
              <a:avLst/>
              <a:gdLst/>
              <a:ahLst/>
              <a:cxnLst>
                <a:cxn ang="0">
                  <a:pos x="645" y="487"/>
                </a:cxn>
                <a:cxn ang="0">
                  <a:pos x="630" y="472"/>
                </a:cxn>
                <a:cxn ang="0">
                  <a:pos x="735" y="367"/>
                </a:cxn>
                <a:cxn ang="0">
                  <a:pos x="367" y="0"/>
                </a:cxn>
                <a:cxn ang="0">
                  <a:pos x="0" y="367"/>
                </a:cxn>
                <a:cxn ang="0">
                  <a:pos x="98" y="465"/>
                </a:cxn>
                <a:cxn ang="0">
                  <a:pos x="103" y="460"/>
                </a:cxn>
                <a:cxn ang="0">
                  <a:pos x="117" y="415"/>
                </a:cxn>
                <a:cxn ang="0">
                  <a:pos x="200" y="422"/>
                </a:cxn>
                <a:cxn ang="0">
                  <a:pos x="201" y="423"/>
                </a:cxn>
                <a:cxn ang="0">
                  <a:pos x="207" y="507"/>
                </a:cxn>
                <a:cxn ang="0">
                  <a:pos x="162" y="520"/>
                </a:cxn>
                <a:cxn ang="0">
                  <a:pos x="157" y="524"/>
                </a:cxn>
                <a:cxn ang="0">
                  <a:pos x="247" y="613"/>
                </a:cxn>
                <a:cxn ang="0">
                  <a:pos x="324" y="573"/>
                </a:cxn>
                <a:cxn ang="0">
                  <a:pos x="324" y="561"/>
                </a:cxn>
                <a:cxn ang="0">
                  <a:pos x="302" y="520"/>
                </a:cxn>
                <a:cxn ang="0">
                  <a:pos x="366" y="467"/>
                </a:cxn>
                <a:cxn ang="0">
                  <a:pos x="367" y="467"/>
                </a:cxn>
                <a:cxn ang="0">
                  <a:pos x="431" y="522"/>
                </a:cxn>
                <a:cxn ang="0">
                  <a:pos x="408" y="562"/>
                </a:cxn>
                <a:cxn ang="0">
                  <a:pos x="408" y="572"/>
                </a:cxn>
                <a:cxn ang="0">
                  <a:pos x="487" y="615"/>
                </a:cxn>
                <a:cxn ang="0">
                  <a:pos x="585" y="517"/>
                </a:cxn>
                <a:cxn ang="0">
                  <a:pos x="599" y="531"/>
                </a:cxn>
                <a:cxn ang="0">
                  <a:pos x="608" y="573"/>
                </a:cxn>
                <a:cxn ang="0">
                  <a:pos x="677" y="566"/>
                </a:cxn>
                <a:cxn ang="0">
                  <a:pos x="686" y="497"/>
                </a:cxn>
                <a:cxn ang="0">
                  <a:pos x="645" y="487"/>
                </a:cxn>
              </a:cxnLst>
              <a:rect l="0" t="0" r="r" b="b"/>
              <a:pathLst>
                <a:path w="735" h="615">
                  <a:moveTo>
                    <a:pt x="645" y="487"/>
                  </a:moveTo>
                  <a:cubicBezTo>
                    <a:pt x="630" y="472"/>
                    <a:pt x="630" y="472"/>
                    <a:pt x="630" y="472"/>
                  </a:cubicBezTo>
                  <a:cubicBezTo>
                    <a:pt x="735" y="367"/>
                    <a:pt x="735" y="367"/>
                    <a:pt x="735" y="367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98" y="465"/>
                    <a:pt x="98" y="465"/>
                    <a:pt x="98" y="465"/>
                  </a:cubicBezTo>
                  <a:cubicBezTo>
                    <a:pt x="103" y="460"/>
                    <a:pt x="103" y="460"/>
                    <a:pt x="103" y="460"/>
                  </a:cubicBezTo>
                  <a:cubicBezTo>
                    <a:pt x="101" y="442"/>
                    <a:pt x="106" y="426"/>
                    <a:pt x="117" y="415"/>
                  </a:cubicBezTo>
                  <a:cubicBezTo>
                    <a:pt x="138" y="394"/>
                    <a:pt x="175" y="397"/>
                    <a:pt x="200" y="422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26" y="449"/>
                    <a:pt x="228" y="486"/>
                    <a:pt x="207" y="507"/>
                  </a:cubicBezTo>
                  <a:cubicBezTo>
                    <a:pt x="196" y="518"/>
                    <a:pt x="179" y="523"/>
                    <a:pt x="162" y="520"/>
                  </a:cubicBezTo>
                  <a:cubicBezTo>
                    <a:pt x="157" y="524"/>
                    <a:pt x="157" y="524"/>
                    <a:pt x="157" y="524"/>
                  </a:cubicBezTo>
                  <a:cubicBezTo>
                    <a:pt x="247" y="613"/>
                    <a:pt x="247" y="613"/>
                    <a:pt x="247" y="613"/>
                  </a:cubicBezTo>
                  <a:cubicBezTo>
                    <a:pt x="269" y="593"/>
                    <a:pt x="296" y="579"/>
                    <a:pt x="324" y="573"/>
                  </a:cubicBezTo>
                  <a:cubicBezTo>
                    <a:pt x="324" y="561"/>
                    <a:pt x="324" y="561"/>
                    <a:pt x="324" y="561"/>
                  </a:cubicBezTo>
                  <a:cubicBezTo>
                    <a:pt x="310" y="551"/>
                    <a:pt x="302" y="536"/>
                    <a:pt x="302" y="520"/>
                  </a:cubicBezTo>
                  <a:cubicBezTo>
                    <a:pt x="302" y="490"/>
                    <a:pt x="331" y="467"/>
                    <a:pt x="366" y="467"/>
                  </a:cubicBezTo>
                  <a:cubicBezTo>
                    <a:pt x="367" y="467"/>
                    <a:pt x="367" y="467"/>
                    <a:pt x="367" y="467"/>
                  </a:cubicBezTo>
                  <a:cubicBezTo>
                    <a:pt x="403" y="467"/>
                    <a:pt x="431" y="492"/>
                    <a:pt x="431" y="522"/>
                  </a:cubicBezTo>
                  <a:cubicBezTo>
                    <a:pt x="431" y="537"/>
                    <a:pt x="422" y="552"/>
                    <a:pt x="408" y="562"/>
                  </a:cubicBezTo>
                  <a:cubicBezTo>
                    <a:pt x="408" y="572"/>
                    <a:pt x="408" y="572"/>
                    <a:pt x="408" y="572"/>
                  </a:cubicBezTo>
                  <a:cubicBezTo>
                    <a:pt x="437" y="580"/>
                    <a:pt x="465" y="594"/>
                    <a:pt x="487" y="615"/>
                  </a:cubicBezTo>
                  <a:cubicBezTo>
                    <a:pt x="585" y="517"/>
                    <a:pt x="585" y="517"/>
                    <a:pt x="585" y="517"/>
                  </a:cubicBezTo>
                  <a:cubicBezTo>
                    <a:pt x="599" y="531"/>
                    <a:pt x="599" y="531"/>
                    <a:pt x="599" y="531"/>
                  </a:cubicBezTo>
                  <a:cubicBezTo>
                    <a:pt x="595" y="547"/>
                    <a:pt x="598" y="562"/>
                    <a:pt x="608" y="573"/>
                  </a:cubicBezTo>
                  <a:cubicBezTo>
                    <a:pt x="625" y="590"/>
                    <a:pt x="656" y="587"/>
                    <a:pt x="677" y="566"/>
                  </a:cubicBezTo>
                  <a:cubicBezTo>
                    <a:pt x="699" y="545"/>
                    <a:pt x="703" y="514"/>
                    <a:pt x="686" y="497"/>
                  </a:cubicBezTo>
                  <a:cubicBezTo>
                    <a:pt x="676" y="486"/>
                    <a:pt x="660" y="483"/>
                    <a:pt x="645" y="487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1"/>
            <p:cNvSpPr>
              <a:spLocks/>
            </p:cNvSpPr>
            <p:nvPr/>
          </p:nvSpPr>
          <p:spPr bwMode="auto">
            <a:xfrm>
              <a:off x="1360" y="1744"/>
              <a:ext cx="1259" cy="1507"/>
            </a:xfrm>
            <a:custGeom>
              <a:avLst/>
              <a:gdLst/>
              <a:ahLst/>
              <a:cxnLst>
                <a:cxn ang="0">
                  <a:pos x="562" y="410"/>
                </a:cxn>
                <a:cxn ang="0">
                  <a:pos x="521" y="432"/>
                </a:cxn>
                <a:cxn ang="0">
                  <a:pos x="521" y="432"/>
                </a:cxn>
                <a:cxn ang="0">
                  <a:pos x="482" y="412"/>
                </a:cxn>
                <a:cxn ang="0">
                  <a:pos x="468" y="367"/>
                </a:cxn>
                <a:cxn ang="0">
                  <a:pos x="522" y="303"/>
                </a:cxn>
                <a:cxn ang="0">
                  <a:pos x="523" y="303"/>
                </a:cxn>
                <a:cxn ang="0">
                  <a:pos x="563" y="326"/>
                </a:cxn>
                <a:cxn ang="0">
                  <a:pos x="571" y="326"/>
                </a:cxn>
                <a:cxn ang="0">
                  <a:pos x="615" y="247"/>
                </a:cxn>
                <a:cxn ang="0">
                  <a:pos x="519" y="150"/>
                </a:cxn>
                <a:cxn ang="0">
                  <a:pos x="535" y="134"/>
                </a:cxn>
                <a:cxn ang="0">
                  <a:pos x="576" y="126"/>
                </a:cxn>
                <a:cxn ang="0">
                  <a:pos x="570" y="56"/>
                </a:cxn>
                <a:cxn ang="0">
                  <a:pos x="500" y="48"/>
                </a:cxn>
                <a:cxn ang="0">
                  <a:pos x="491" y="89"/>
                </a:cxn>
                <a:cxn ang="0">
                  <a:pos x="474" y="105"/>
                </a:cxn>
                <a:cxn ang="0">
                  <a:pos x="369" y="0"/>
                </a:cxn>
                <a:cxn ang="0">
                  <a:pos x="0" y="369"/>
                </a:cxn>
                <a:cxn ang="0">
                  <a:pos x="368" y="736"/>
                </a:cxn>
                <a:cxn ang="0">
                  <a:pos x="469" y="635"/>
                </a:cxn>
                <a:cxn ang="0">
                  <a:pos x="464" y="630"/>
                </a:cxn>
                <a:cxn ang="0">
                  <a:pos x="419" y="617"/>
                </a:cxn>
                <a:cxn ang="0">
                  <a:pos x="419" y="616"/>
                </a:cxn>
                <a:cxn ang="0">
                  <a:pos x="406" y="575"/>
                </a:cxn>
                <a:cxn ang="0">
                  <a:pos x="427" y="532"/>
                </a:cxn>
                <a:cxn ang="0">
                  <a:pos x="511" y="526"/>
                </a:cxn>
                <a:cxn ang="0">
                  <a:pos x="511" y="526"/>
                </a:cxn>
                <a:cxn ang="0">
                  <a:pos x="524" y="571"/>
                </a:cxn>
                <a:cxn ang="0">
                  <a:pos x="528" y="576"/>
                </a:cxn>
                <a:cxn ang="0">
                  <a:pos x="615" y="490"/>
                </a:cxn>
                <a:cxn ang="0">
                  <a:pos x="571" y="410"/>
                </a:cxn>
                <a:cxn ang="0">
                  <a:pos x="562" y="410"/>
                </a:cxn>
              </a:cxnLst>
              <a:rect l="0" t="0" r="r" b="b"/>
              <a:pathLst>
                <a:path w="615" h="736">
                  <a:moveTo>
                    <a:pt x="562" y="410"/>
                  </a:moveTo>
                  <a:cubicBezTo>
                    <a:pt x="552" y="424"/>
                    <a:pt x="537" y="432"/>
                    <a:pt x="521" y="432"/>
                  </a:cubicBezTo>
                  <a:cubicBezTo>
                    <a:pt x="521" y="432"/>
                    <a:pt x="521" y="432"/>
                    <a:pt x="521" y="432"/>
                  </a:cubicBezTo>
                  <a:cubicBezTo>
                    <a:pt x="506" y="432"/>
                    <a:pt x="492" y="424"/>
                    <a:pt x="482" y="412"/>
                  </a:cubicBezTo>
                  <a:cubicBezTo>
                    <a:pt x="473" y="399"/>
                    <a:pt x="467" y="383"/>
                    <a:pt x="468" y="367"/>
                  </a:cubicBezTo>
                  <a:cubicBezTo>
                    <a:pt x="468" y="331"/>
                    <a:pt x="492" y="303"/>
                    <a:pt x="522" y="303"/>
                  </a:cubicBezTo>
                  <a:cubicBezTo>
                    <a:pt x="523" y="303"/>
                    <a:pt x="523" y="303"/>
                    <a:pt x="523" y="303"/>
                  </a:cubicBezTo>
                  <a:cubicBezTo>
                    <a:pt x="538" y="303"/>
                    <a:pt x="553" y="312"/>
                    <a:pt x="563" y="326"/>
                  </a:cubicBezTo>
                  <a:cubicBezTo>
                    <a:pt x="571" y="326"/>
                    <a:pt x="571" y="326"/>
                    <a:pt x="571" y="326"/>
                  </a:cubicBezTo>
                  <a:cubicBezTo>
                    <a:pt x="578" y="297"/>
                    <a:pt x="593" y="269"/>
                    <a:pt x="615" y="247"/>
                  </a:cubicBezTo>
                  <a:cubicBezTo>
                    <a:pt x="519" y="150"/>
                    <a:pt x="519" y="150"/>
                    <a:pt x="519" y="150"/>
                  </a:cubicBezTo>
                  <a:cubicBezTo>
                    <a:pt x="535" y="134"/>
                    <a:pt x="535" y="134"/>
                    <a:pt x="535" y="134"/>
                  </a:cubicBezTo>
                  <a:cubicBezTo>
                    <a:pt x="550" y="139"/>
                    <a:pt x="565" y="136"/>
                    <a:pt x="576" y="126"/>
                  </a:cubicBezTo>
                  <a:cubicBezTo>
                    <a:pt x="593" y="109"/>
                    <a:pt x="590" y="78"/>
                    <a:pt x="570" y="56"/>
                  </a:cubicBezTo>
                  <a:cubicBezTo>
                    <a:pt x="549" y="35"/>
                    <a:pt x="518" y="31"/>
                    <a:pt x="500" y="48"/>
                  </a:cubicBezTo>
                  <a:cubicBezTo>
                    <a:pt x="490" y="58"/>
                    <a:pt x="487" y="74"/>
                    <a:pt x="491" y="89"/>
                  </a:cubicBezTo>
                  <a:cubicBezTo>
                    <a:pt x="474" y="105"/>
                    <a:pt x="474" y="105"/>
                    <a:pt x="474" y="105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368" y="736"/>
                    <a:pt x="368" y="736"/>
                    <a:pt x="368" y="736"/>
                  </a:cubicBezTo>
                  <a:cubicBezTo>
                    <a:pt x="469" y="635"/>
                    <a:pt x="469" y="635"/>
                    <a:pt x="469" y="635"/>
                  </a:cubicBezTo>
                  <a:cubicBezTo>
                    <a:pt x="464" y="630"/>
                    <a:pt x="464" y="630"/>
                    <a:pt x="464" y="630"/>
                  </a:cubicBezTo>
                  <a:cubicBezTo>
                    <a:pt x="447" y="632"/>
                    <a:pt x="430" y="628"/>
                    <a:pt x="419" y="617"/>
                  </a:cubicBezTo>
                  <a:cubicBezTo>
                    <a:pt x="419" y="616"/>
                    <a:pt x="419" y="616"/>
                    <a:pt x="419" y="616"/>
                  </a:cubicBezTo>
                  <a:cubicBezTo>
                    <a:pt x="408" y="606"/>
                    <a:pt x="404" y="591"/>
                    <a:pt x="406" y="575"/>
                  </a:cubicBezTo>
                  <a:cubicBezTo>
                    <a:pt x="408" y="559"/>
                    <a:pt x="415" y="544"/>
                    <a:pt x="427" y="532"/>
                  </a:cubicBezTo>
                  <a:cubicBezTo>
                    <a:pt x="453" y="508"/>
                    <a:pt x="490" y="505"/>
                    <a:pt x="511" y="526"/>
                  </a:cubicBezTo>
                  <a:cubicBezTo>
                    <a:pt x="511" y="526"/>
                    <a:pt x="511" y="526"/>
                    <a:pt x="511" y="526"/>
                  </a:cubicBezTo>
                  <a:cubicBezTo>
                    <a:pt x="522" y="538"/>
                    <a:pt x="527" y="554"/>
                    <a:pt x="524" y="571"/>
                  </a:cubicBezTo>
                  <a:cubicBezTo>
                    <a:pt x="528" y="576"/>
                    <a:pt x="528" y="576"/>
                    <a:pt x="528" y="576"/>
                  </a:cubicBezTo>
                  <a:cubicBezTo>
                    <a:pt x="615" y="490"/>
                    <a:pt x="615" y="490"/>
                    <a:pt x="615" y="490"/>
                  </a:cubicBezTo>
                  <a:cubicBezTo>
                    <a:pt x="593" y="467"/>
                    <a:pt x="578" y="439"/>
                    <a:pt x="571" y="410"/>
                  </a:cubicBezTo>
                  <a:lnTo>
                    <a:pt x="562" y="41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2"/>
            <p:cNvSpPr>
              <a:spLocks/>
            </p:cNvSpPr>
            <p:nvPr/>
          </p:nvSpPr>
          <p:spPr bwMode="auto">
            <a:xfrm>
              <a:off x="2128" y="2759"/>
              <a:ext cx="1508" cy="1259"/>
            </a:xfrm>
            <a:custGeom>
              <a:avLst/>
              <a:gdLst/>
              <a:ahLst/>
              <a:cxnLst>
                <a:cxn ang="0">
                  <a:pos x="636" y="146"/>
                </a:cxn>
                <a:cxn ang="0">
                  <a:pos x="633" y="150"/>
                </a:cxn>
                <a:cxn ang="0">
                  <a:pos x="619" y="195"/>
                </a:cxn>
                <a:cxn ang="0">
                  <a:pos x="536" y="187"/>
                </a:cxn>
                <a:cxn ang="0">
                  <a:pos x="535" y="186"/>
                </a:cxn>
                <a:cxn ang="0">
                  <a:pos x="529" y="102"/>
                </a:cxn>
                <a:cxn ang="0">
                  <a:pos x="574" y="90"/>
                </a:cxn>
                <a:cxn ang="0">
                  <a:pos x="577" y="87"/>
                </a:cxn>
                <a:cxn ang="0">
                  <a:pos x="489" y="0"/>
                </a:cxn>
                <a:cxn ang="0">
                  <a:pos x="408" y="44"/>
                </a:cxn>
                <a:cxn ang="0">
                  <a:pos x="408" y="54"/>
                </a:cxn>
                <a:cxn ang="0">
                  <a:pos x="430" y="95"/>
                </a:cxn>
                <a:cxn ang="0">
                  <a:pos x="365" y="149"/>
                </a:cxn>
                <a:cxn ang="0">
                  <a:pos x="364" y="149"/>
                </a:cxn>
                <a:cxn ang="0">
                  <a:pos x="301" y="94"/>
                </a:cxn>
                <a:cxn ang="0">
                  <a:pos x="324" y="53"/>
                </a:cxn>
                <a:cxn ang="0">
                  <a:pos x="324" y="43"/>
                </a:cxn>
                <a:cxn ang="0">
                  <a:pos x="247" y="1"/>
                </a:cxn>
                <a:cxn ang="0">
                  <a:pos x="153" y="95"/>
                </a:cxn>
                <a:cxn ang="0">
                  <a:pos x="138" y="79"/>
                </a:cxn>
                <a:cxn ang="0">
                  <a:pos x="129" y="37"/>
                </a:cxn>
                <a:cxn ang="0">
                  <a:pos x="60" y="44"/>
                </a:cxn>
                <a:cxn ang="0">
                  <a:pos x="51" y="113"/>
                </a:cxn>
                <a:cxn ang="0">
                  <a:pos x="92" y="123"/>
                </a:cxn>
                <a:cxn ang="0">
                  <a:pos x="108" y="139"/>
                </a:cxn>
                <a:cxn ang="0">
                  <a:pos x="0" y="248"/>
                </a:cxn>
                <a:cxn ang="0">
                  <a:pos x="368" y="615"/>
                </a:cxn>
                <a:cxn ang="0">
                  <a:pos x="737" y="247"/>
                </a:cxn>
                <a:cxn ang="0">
                  <a:pos x="636" y="146"/>
                </a:cxn>
              </a:cxnLst>
              <a:rect l="0" t="0" r="r" b="b"/>
              <a:pathLst>
                <a:path w="737" h="615">
                  <a:moveTo>
                    <a:pt x="636" y="146"/>
                  </a:moveTo>
                  <a:cubicBezTo>
                    <a:pt x="633" y="150"/>
                    <a:pt x="633" y="150"/>
                    <a:pt x="633" y="150"/>
                  </a:cubicBezTo>
                  <a:cubicBezTo>
                    <a:pt x="635" y="167"/>
                    <a:pt x="630" y="184"/>
                    <a:pt x="619" y="195"/>
                  </a:cubicBezTo>
                  <a:cubicBezTo>
                    <a:pt x="598" y="215"/>
                    <a:pt x="561" y="212"/>
                    <a:pt x="536" y="187"/>
                  </a:cubicBezTo>
                  <a:cubicBezTo>
                    <a:pt x="535" y="186"/>
                    <a:pt x="535" y="186"/>
                    <a:pt x="535" y="186"/>
                  </a:cubicBezTo>
                  <a:cubicBezTo>
                    <a:pt x="510" y="161"/>
                    <a:pt x="508" y="123"/>
                    <a:pt x="529" y="102"/>
                  </a:cubicBezTo>
                  <a:cubicBezTo>
                    <a:pt x="540" y="91"/>
                    <a:pt x="557" y="87"/>
                    <a:pt x="574" y="90"/>
                  </a:cubicBezTo>
                  <a:cubicBezTo>
                    <a:pt x="577" y="87"/>
                    <a:pt x="577" y="87"/>
                    <a:pt x="577" y="87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466" y="22"/>
                    <a:pt x="438" y="37"/>
                    <a:pt x="408" y="44"/>
                  </a:cubicBezTo>
                  <a:cubicBezTo>
                    <a:pt x="408" y="54"/>
                    <a:pt x="408" y="54"/>
                    <a:pt x="408" y="54"/>
                  </a:cubicBezTo>
                  <a:cubicBezTo>
                    <a:pt x="422" y="64"/>
                    <a:pt x="430" y="79"/>
                    <a:pt x="430" y="95"/>
                  </a:cubicBezTo>
                  <a:cubicBezTo>
                    <a:pt x="429" y="125"/>
                    <a:pt x="401" y="149"/>
                    <a:pt x="365" y="149"/>
                  </a:cubicBezTo>
                  <a:cubicBezTo>
                    <a:pt x="364" y="149"/>
                    <a:pt x="364" y="149"/>
                    <a:pt x="364" y="149"/>
                  </a:cubicBezTo>
                  <a:cubicBezTo>
                    <a:pt x="329" y="148"/>
                    <a:pt x="300" y="123"/>
                    <a:pt x="301" y="94"/>
                  </a:cubicBezTo>
                  <a:cubicBezTo>
                    <a:pt x="301" y="78"/>
                    <a:pt x="309" y="63"/>
                    <a:pt x="324" y="53"/>
                  </a:cubicBezTo>
                  <a:cubicBezTo>
                    <a:pt x="324" y="43"/>
                    <a:pt x="324" y="43"/>
                    <a:pt x="324" y="43"/>
                  </a:cubicBezTo>
                  <a:cubicBezTo>
                    <a:pt x="296" y="36"/>
                    <a:pt x="269" y="22"/>
                    <a:pt x="247" y="1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42" y="63"/>
                    <a:pt x="139" y="48"/>
                    <a:pt x="129" y="37"/>
                  </a:cubicBezTo>
                  <a:cubicBezTo>
                    <a:pt x="112" y="20"/>
                    <a:pt x="81" y="23"/>
                    <a:pt x="60" y="44"/>
                  </a:cubicBezTo>
                  <a:cubicBezTo>
                    <a:pt x="38" y="65"/>
                    <a:pt x="34" y="96"/>
                    <a:pt x="51" y="113"/>
                  </a:cubicBezTo>
                  <a:cubicBezTo>
                    <a:pt x="61" y="124"/>
                    <a:pt x="77" y="127"/>
                    <a:pt x="92" y="123"/>
                  </a:cubicBezTo>
                  <a:cubicBezTo>
                    <a:pt x="108" y="139"/>
                    <a:pt x="108" y="139"/>
                    <a:pt x="108" y="139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368" y="615"/>
                    <a:pt x="368" y="615"/>
                    <a:pt x="368" y="615"/>
                  </a:cubicBezTo>
                  <a:cubicBezTo>
                    <a:pt x="737" y="247"/>
                    <a:pt x="737" y="247"/>
                    <a:pt x="737" y="247"/>
                  </a:cubicBezTo>
                  <a:lnTo>
                    <a:pt x="636" y="146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3"/>
            <p:cNvSpPr>
              <a:spLocks/>
            </p:cNvSpPr>
            <p:nvPr/>
          </p:nvSpPr>
          <p:spPr bwMode="auto">
            <a:xfrm>
              <a:off x="3141" y="1746"/>
              <a:ext cx="1261" cy="1505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151" y="97"/>
                </a:cxn>
                <a:cxn ang="0">
                  <a:pos x="154" y="101"/>
                </a:cxn>
                <a:cxn ang="0">
                  <a:pos x="199" y="114"/>
                </a:cxn>
                <a:cxn ang="0">
                  <a:pos x="199" y="115"/>
                </a:cxn>
                <a:cxn ang="0">
                  <a:pos x="212" y="156"/>
                </a:cxn>
                <a:cxn ang="0">
                  <a:pos x="191" y="198"/>
                </a:cxn>
                <a:cxn ang="0">
                  <a:pos x="107" y="205"/>
                </a:cxn>
                <a:cxn ang="0">
                  <a:pos x="107" y="205"/>
                </a:cxn>
                <a:cxn ang="0">
                  <a:pos x="94" y="159"/>
                </a:cxn>
                <a:cxn ang="0">
                  <a:pos x="91" y="156"/>
                </a:cxn>
                <a:cxn ang="0">
                  <a:pos x="0" y="248"/>
                </a:cxn>
                <a:cxn ang="0">
                  <a:pos x="43" y="326"/>
                </a:cxn>
                <a:cxn ang="0">
                  <a:pos x="53" y="326"/>
                </a:cxn>
                <a:cxn ang="0">
                  <a:pos x="94" y="304"/>
                </a:cxn>
                <a:cxn ang="0">
                  <a:pos x="94" y="304"/>
                </a:cxn>
                <a:cxn ang="0">
                  <a:pos x="133" y="324"/>
                </a:cxn>
                <a:cxn ang="0">
                  <a:pos x="147" y="370"/>
                </a:cxn>
                <a:cxn ang="0">
                  <a:pos x="93" y="433"/>
                </a:cxn>
                <a:cxn ang="0">
                  <a:pos x="92" y="433"/>
                </a:cxn>
                <a:cxn ang="0">
                  <a:pos x="52" y="410"/>
                </a:cxn>
                <a:cxn ang="0">
                  <a:pos x="43" y="410"/>
                </a:cxn>
                <a:cxn ang="0">
                  <a:pos x="36" y="430"/>
                </a:cxn>
                <a:cxn ang="0">
                  <a:pos x="36" y="431"/>
                </a:cxn>
                <a:cxn ang="0">
                  <a:pos x="35" y="434"/>
                </a:cxn>
                <a:cxn ang="0">
                  <a:pos x="2" y="487"/>
                </a:cxn>
                <a:cxn ang="0">
                  <a:pos x="96" y="582"/>
                </a:cxn>
                <a:cxn ang="0">
                  <a:pos x="82" y="596"/>
                </a:cxn>
                <a:cxn ang="0">
                  <a:pos x="41" y="604"/>
                </a:cxn>
                <a:cxn ang="0">
                  <a:pos x="47" y="674"/>
                </a:cxn>
                <a:cxn ang="0">
                  <a:pos x="117" y="682"/>
                </a:cxn>
                <a:cxn ang="0">
                  <a:pos x="127" y="641"/>
                </a:cxn>
                <a:cxn ang="0">
                  <a:pos x="141" y="627"/>
                </a:cxn>
                <a:cxn ang="0">
                  <a:pos x="249" y="735"/>
                </a:cxn>
                <a:cxn ang="0">
                  <a:pos x="616" y="368"/>
                </a:cxn>
                <a:cxn ang="0">
                  <a:pos x="248" y="0"/>
                </a:cxn>
              </a:cxnLst>
              <a:rect l="0" t="0" r="r" b="b"/>
              <a:pathLst>
                <a:path w="616" h="735">
                  <a:moveTo>
                    <a:pt x="248" y="0"/>
                  </a:moveTo>
                  <a:cubicBezTo>
                    <a:pt x="151" y="97"/>
                    <a:pt x="151" y="97"/>
                    <a:pt x="151" y="97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71" y="98"/>
                    <a:pt x="188" y="103"/>
                    <a:pt x="199" y="114"/>
                  </a:cubicBezTo>
                  <a:cubicBezTo>
                    <a:pt x="199" y="115"/>
                    <a:pt x="199" y="115"/>
                    <a:pt x="199" y="115"/>
                  </a:cubicBezTo>
                  <a:cubicBezTo>
                    <a:pt x="209" y="125"/>
                    <a:pt x="214" y="140"/>
                    <a:pt x="212" y="156"/>
                  </a:cubicBezTo>
                  <a:cubicBezTo>
                    <a:pt x="210" y="172"/>
                    <a:pt x="203" y="187"/>
                    <a:pt x="191" y="198"/>
                  </a:cubicBezTo>
                  <a:cubicBezTo>
                    <a:pt x="165" y="223"/>
                    <a:pt x="128" y="226"/>
                    <a:pt x="107" y="205"/>
                  </a:cubicBezTo>
                  <a:cubicBezTo>
                    <a:pt x="107" y="205"/>
                    <a:pt x="107" y="205"/>
                    <a:pt x="107" y="205"/>
                  </a:cubicBezTo>
                  <a:cubicBezTo>
                    <a:pt x="96" y="193"/>
                    <a:pt x="91" y="177"/>
                    <a:pt x="94" y="159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21" y="270"/>
                    <a:pt x="36" y="297"/>
                    <a:pt x="43" y="326"/>
                  </a:cubicBezTo>
                  <a:cubicBezTo>
                    <a:pt x="53" y="326"/>
                    <a:pt x="53" y="326"/>
                    <a:pt x="53" y="326"/>
                  </a:cubicBezTo>
                  <a:cubicBezTo>
                    <a:pt x="63" y="312"/>
                    <a:pt x="78" y="304"/>
                    <a:pt x="94" y="304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109" y="304"/>
                    <a:pt x="123" y="312"/>
                    <a:pt x="133" y="324"/>
                  </a:cubicBezTo>
                  <a:cubicBezTo>
                    <a:pt x="142" y="337"/>
                    <a:pt x="148" y="353"/>
                    <a:pt x="147" y="370"/>
                  </a:cubicBezTo>
                  <a:cubicBezTo>
                    <a:pt x="147" y="405"/>
                    <a:pt x="122" y="433"/>
                    <a:pt x="93" y="433"/>
                  </a:cubicBezTo>
                  <a:cubicBezTo>
                    <a:pt x="93" y="433"/>
                    <a:pt x="92" y="433"/>
                    <a:pt x="92" y="433"/>
                  </a:cubicBezTo>
                  <a:cubicBezTo>
                    <a:pt x="76" y="433"/>
                    <a:pt x="62" y="424"/>
                    <a:pt x="52" y="410"/>
                  </a:cubicBezTo>
                  <a:cubicBezTo>
                    <a:pt x="43" y="410"/>
                    <a:pt x="43" y="410"/>
                    <a:pt x="43" y="410"/>
                  </a:cubicBezTo>
                  <a:cubicBezTo>
                    <a:pt x="41" y="417"/>
                    <a:pt x="39" y="424"/>
                    <a:pt x="36" y="430"/>
                  </a:cubicBezTo>
                  <a:cubicBezTo>
                    <a:pt x="36" y="431"/>
                    <a:pt x="36" y="431"/>
                    <a:pt x="36" y="431"/>
                  </a:cubicBezTo>
                  <a:cubicBezTo>
                    <a:pt x="36" y="432"/>
                    <a:pt x="35" y="433"/>
                    <a:pt x="35" y="434"/>
                  </a:cubicBezTo>
                  <a:cubicBezTo>
                    <a:pt x="27" y="453"/>
                    <a:pt x="16" y="471"/>
                    <a:pt x="2" y="487"/>
                  </a:cubicBezTo>
                  <a:cubicBezTo>
                    <a:pt x="96" y="582"/>
                    <a:pt x="96" y="582"/>
                    <a:pt x="96" y="582"/>
                  </a:cubicBezTo>
                  <a:cubicBezTo>
                    <a:pt x="82" y="596"/>
                    <a:pt x="82" y="596"/>
                    <a:pt x="82" y="596"/>
                  </a:cubicBezTo>
                  <a:cubicBezTo>
                    <a:pt x="67" y="592"/>
                    <a:pt x="52" y="594"/>
                    <a:pt x="41" y="604"/>
                  </a:cubicBezTo>
                  <a:cubicBezTo>
                    <a:pt x="24" y="621"/>
                    <a:pt x="27" y="652"/>
                    <a:pt x="47" y="674"/>
                  </a:cubicBezTo>
                  <a:cubicBezTo>
                    <a:pt x="68" y="696"/>
                    <a:pt x="99" y="699"/>
                    <a:pt x="117" y="682"/>
                  </a:cubicBezTo>
                  <a:cubicBezTo>
                    <a:pt x="127" y="672"/>
                    <a:pt x="130" y="657"/>
                    <a:pt x="127" y="641"/>
                  </a:cubicBezTo>
                  <a:cubicBezTo>
                    <a:pt x="141" y="627"/>
                    <a:pt x="141" y="627"/>
                    <a:pt x="141" y="627"/>
                  </a:cubicBezTo>
                  <a:cubicBezTo>
                    <a:pt x="249" y="735"/>
                    <a:pt x="249" y="735"/>
                    <a:pt x="249" y="735"/>
                  </a:cubicBezTo>
                  <a:cubicBezTo>
                    <a:pt x="616" y="368"/>
                    <a:pt x="616" y="368"/>
                    <a:pt x="616" y="368"/>
                  </a:cubicBezTo>
                  <a:lnTo>
                    <a:pt x="24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300192" y="4797152"/>
            <a:ext cx="273630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143625" y="2000250"/>
            <a:ext cx="214313" cy="214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659661" y="4520530"/>
            <a:ext cx="214313" cy="21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14313" y="2000250"/>
            <a:ext cx="214312" cy="214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4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6948338" y="450912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6948264" y="4869160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539552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39478" y="2348880"/>
            <a:ext cx="2160166" cy="288032"/>
          </a:xfrm>
        </p:spPr>
        <p:txBody>
          <a:bodyPr/>
          <a:lstStyle>
            <a:lvl1pPr>
              <a:buClr>
                <a:schemeClr val="tx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>
            <a:off x="2411760" y="3789040"/>
            <a:ext cx="1512168" cy="504056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3779986" y="2420888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3707978" y="5085184"/>
            <a:ext cx="2160166" cy="288032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20"/>
          </p:nvPr>
        </p:nvSpPr>
        <p:spPr>
          <a:xfrm>
            <a:off x="5508104" y="3861048"/>
            <a:ext cx="1008112" cy="576064"/>
          </a:xfrm>
        </p:spPr>
        <p:txBody>
          <a:bodyPr/>
          <a:lstStyle>
            <a:lvl1pPr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6444282" y="191683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6444208" y="2276872"/>
            <a:ext cx="2160166" cy="288032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995936" y="3573016"/>
            <a:ext cx="1080120" cy="936104"/>
          </a:xfrm>
        </p:spPr>
        <p:txBody>
          <a:bodyPr/>
          <a:lstStyle>
            <a:lvl1pPr algn="ctr">
              <a:buNone/>
              <a:defRPr sz="1600" b="1"/>
            </a:lvl1pPr>
          </a:lstStyle>
          <a:p>
            <a:pPr lvl="0"/>
            <a:endParaRPr lang="en-US" dirty="0"/>
          </a:p>
        </p:txBody>
      </p:sp>
      <p:sp>
        <p:nvSpPr>
          <p:cNvPr id="54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5940152" y="2276872"/>
            <a:ext cx="3024336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2" y="2276871"/>
            <a:ext cx="2749328" cy="13892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57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0" name="TextBox 59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Date Placeholder 27"/>
          <p:cNvSpPr>
            <a:spLocks noGrp="1"/>
          </p:cNvSpPr>
          <p:nvPr>
            <p:ph type="dt" sz="half" idx="24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62" name="Footer Placeholder 16"/>
          <p:cNvSpPr>
            <a:spLocks noGrp="1"/>
          </p:cNvSpPr>
          <p:nvPr>
            <p:ph type="ftr" sz="quarter" idx="25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5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A112CE73-CCC0-49E1-9663-44C321E6EF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44" name="Group 15"/>
          <p:cNvGrpSpPr>
            <a:grpSpLocks noChangeAspect="1"/>
          </p:cNvGrpSpPr>
          <p:nvPr userDrawn="1"/>
        </p:nvGrpSpPr>
        <p:grpSpPr bwMode="auto">
          <a:xfrm>
            <a:off x="2190750" y="1700213"/>
            <a:ext cx="4762500" cy="4752975"/>
            <a:chOff x="1380" y="1071"/>
            <a:chExt cx="3000" cy="2994"/>
          </a:xfrm>
        </p:grpSpPr>
        <p:sp>
          <p:nvSpPr>
            <p:cNvPr id="45" name="AutoShape 14"/>
            <p:cNvSpPr>
              <a:spLocks noChangeAspect="1" noChangeArrowheads="1" noTextEdit="1"/>
            </p:cNvSpPr>
            <p:nvPr/>
          </p:nvSpPr>
          <p:spPr bwMode="auto">
            <a:xfrm>
              <a:off x="1380" y="1071"/>
              <a:ext cx="3000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/>
            <p:cNvSpPr>
              <a:spLocks/>
            </p:cNvSpPr>
            <p:nvPr/>
          </p:nvSpPr>
          <p:spPr bwMode="auto">
            <a:xfrm>
              <a:off x="1884" y="1693"/>
              <a:ext cx="1988" cy="1882"/>
            </a:xfrm>
            <a:custGeom>
              <a:avLst/>
              <a:gdLst/>
              <a:ahLst/>
              <a:cxnLst>
                <a:cxn ang="0">
                  <a:pos x="151" y="323"/>
                </a:cxn>
                <a:cxn ang="0">
                  <a:pos x="155" y="312"/>
                </a:cxn>
                <a:cxn ang="0">
                  <a:pos x="183" y="207"/>
                </a:cxn>
                <a:cxn ang="0">
                  <a:pos x="156" y="169"/>
                </a:cxn>
                <a:cxn ang="0">
                  <a:pos x="156" y="81"/>
                </a:cxn>
                <a:cxn ang="0">
                  <a:pos x="210" y="29"/>
                </a:cxn>
                <a:cxn ang="0">
                  <a:pos x="296" y="12"/>
                </a:cxn>
                <a:cxn ang="0">
                  <a:pos x="322" y="39"/>
                </a:cxn>
                <a:cxn ang="0">
                  <a:pos x="336" y="67"/>
                </a:cxn>
                <a:cxn ang="0">
                  <a:pos x="336" y="83"/>
                </a:cxn>
                <a:cxn ang="0">
                  <a:pos x="340" y="95"/>
                </a:cxn>
                <a:cxn ang="0">
                  <a:pos x="479" y="61"/>
                </a:cxn>
                <a:cxn ang="0">
                  <a:pos x="499" y="72"/>
                </a:cxn>
                <a:cxn ang="0">
                  <a:pos x="511" y="72"/>
                </a:cxn>
                <a:cxn ang="0">
                  <a:pos x="574" y="63"/>
                </a:cxn>
                <a:cxn ang="0">
                  <a:pos x="646" y="23"/>
                </a:cxn>
                <a:cxn ang="0">
                  <a:pos x="740" y="0"/>
                </a:cxn>
                <a:cxn ang="0">
                  <a:pos x="824" y="19"/>
                </a:cxn>
                <a:cxn ang="0">
                  <a:pos x="861" y="54"/>
                </a:cxn>
                <a:cxn ang="0">
                  <a:pos x="864" y="107"/>
                </a:cxn>
                <a:cxn ang="0">
                  <a:pos x="843" y="149"/>
                </a:cxn>
                <a:cxn ang="0">
                  <a:pos x="827" y="176"/>
                </a:cxn>
                <a:cxn ang="0">
                  <a:pos x="830" y="209"/>
                </a:cxn>
                <a:cxn ang="0">
                  <a:pos x="861" y="267"/>
                </a:cxn>
                <a:cxn ang="0">
                  <a:pos x="864" y="289"/>
                </a:cxn>
                <a:cxn ang="0">
                  <a:pos x="847" y="323"/>
                </a:cxn>
                <a:cxn ang="0">
                  <a:pos x="850" y="335"/>
                </a:cxn>
                <a:cxn ang="0">
                  <a:pos x="881" y="375"/>
                </a:cxn>
                <a:cxn ang="0">
                  <a:pos x="888" y="421"/>
                </a:cxn>
                <a:cxn ang="0">
                  <a:pos x="882" y="453"/>
                </a:cxn>
                <a:cxn ang="0">
                  <a:pos x="883" y="473"/>
                </a:cxn>
                <a:cxn ang="0">
                  <a:pos x="994" y="496"/>
                </a:cxn>
                <a:cxn ang="0">
                  <a:pos x="994" y="545"/>
                </a:cxn>
                <a:cxn ang="0">
                  <a:pos x="990" y="576"/>
                </a:cxn>
                <a:cxn ang="0">
                  <a:pos x="944" y="661"/>
                </a:cxn>
                <a:cxn ang="0">
                  <a:pos x="888" y="661"/>
                </a:cxn>
                <a:cxn ang="0">
                  <a:pos x="843" y="648"/>
                </a:cxn>
                <a:cxn ang="0">
                  <a:pos x="810" y="649"/>
                </a:cxn>
                <a:cxn ang="0">
                  <a:pos x="790" y="686"/>
                </a:cxn>
                <a:cxn ang="0">
                  <a:pos x="715" y="734"/>
                </a:cxn>
                <a:cxn ang="0">
                  <a:pos x="705" y="740"/>
                </a:cxn>
                <a:cxn ang="0">
                  <a:pos x="682" y="764"/>
                </a:cxn>
                <a:cxn ang="0">
                  <a:pos x="620" y="799"/>
                </a:cxn>
                <a:cxn ang="0">
                  <a:pos x="596" y="799"/>
                </a:cxn>
                <a:cxn ang="0">
                  <a:pos x="599" y="856"/>
                </a:cxn>
                <a:cxn ang="0">
                  <a:pos x="558" y="917"/>
                </a:cxn>
                <a:cxn ang="0">
                  <a:pos x="482" y="941"/>
                </a:cxn>
                <a:cxn ang="0">
                  <a:pos x="437" y="909"/>
                </a:cxn>
                <a:cxn ang="0">
                  <a:pos x="386" y="859"/>
                </a:cxn>
                <a:cxn ang="0">
                  <a:pos x="320" y="781"/>
                </a:cxn>
                <a:cxn ang="0">
                  <a:pos x="283" y="734"/>
                </a:cxn>
                <a:cxn ang="0">
                  <a:pos x="274" y="726"/>
                </a:cxn>
                <a:cxn ang="0">
                  <a:pos x="151" y="649"/>
                </a:cxn>
                <a:cxn ang="0">
                  <a:pos x="76" y="668"/>
                </a:cxn>
                <a:cxn ang="0">
                  <a:pos x="7" y="617"/>
                </a:cxn>
                <a:cxn ang="0">
                  <a:pos x="0" y="514"/>
                </a:cxn>
                <a:cxn ang="0">
                  <a:pos x="11" y="477"/>
                </a:cxn>
                <a:cxn ang="0">
                  <a:pos x="110" y="454"/>
                </a:cxn>
                <a:cxn ang="0">
                  <a:pos x="151" y="323"/>
                </a:cxn>
              </a:cxnLst>
              <a:rect l="0" t="0" r="r" b="b"/>
              <a:pathLst>
                <a:path w="994" h="941">
                  <a:moveTo>
                    <a:pt x="151" y="323"/>
                  </a:moveTo>
                  <a:cubicBezTo>
                    <a:pt x="155" y="312"/>
                    <a:pt x="155" y="312"/>
                    <a:pt x="155" y="312"/>
                  </a:cubicBezTo>
                  <a:cubicBezTo>
                    <a:pt x="183" y="207"/>
                    <a:pt x="183" y="207"/>
                    <a:pt x="183" y="207"/>
                  </a:cubicBezTo>
                  <a:cubicBezTo>
                    <a:pt x="156" y="169"/>
                    <a:pt x="156" y="169"/>
                    <a:pt x="156" y="169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210" y="29"/>
                    <a:pt x="210" y="29"/>
                    <a:pt x="210" y="29"/>
                  </a:cubicBezTo>
                  <a:cubicBezTo>
                    <a:pt x="296" y="12"/>
                    <a:pt x="296" y="12"/>
                    <a:pt x="296" y="12"/>
                  </a:cubicBezTo>
                  <a:cubicBezTo>
                    <a:pt x="322" y="39"/>
                    <a:pt x="322" y="39"/>
                    <a:pt x="322" y="39"/>
                  </a:cubicBezTo>
                  <a:cubicBezTo>
                    <a:pt x="336" y="67"/>
                    <a:pt x="336" y="67"/>
                    <a:pt x="336" y="67"/>
                  </a:cubicBezTo>
                  <a:cubicBezTo>
                    <a:pt x="336" y="83"/>
                    <a:pt x="336" y="83"/>
                    <a:pt x="336" y="83"/>
                  </a:cubicBezTo>
                  <a:cubicBezTo>
                    <a:pt x="340" y="95"/>
                    <a:pt x="340" y="95"/>
                    <a:pt x="340" y="95"/>
                  </a:cubicBezTo>
                  <a:cubicBezTo>
                    <a:pt x="479" y="61"/>
                    <a:pt x="479" y="61"/>
                    <a:pt x="479" y="61"/>
                  </a:cubicBezTo>
                  <a:cubicBezTo>
                    <a:pt x="499" y="72"/>
                    <a:pt x="499" y="72"/>
                    <a:pt x="499" y="72"/>
                  </a:cubicBezTo>
                  <a:cubicBezTo>
                    <a:pt x="511" y="72"/>
                    <a:pt x="511" y="72"/>
                    <a:pt x="511" y="72"/>
                  </a:cubicBezTo>
                  <a:cubicBezTo>
                    <a:pt x="574" y="63"/>
                    <a:pt x="574" y="63"/>
                    <a:pt x="574" y="63"/>
                  </a:cubicBezTo>
                  <a:cubicBezTo>
                    <a:pt x="646" y="23"/>
                    <a:pt x="646" y="23"/>
                    <a:pt x="646" y="23"/>
                  </a:cubicBezTo>
                  <a:cubicBezTo>
                    <a:pt x="740" y="0"/>
                    <a:pt x="740" y="0"/>
                    <a:pt x="740" y="0"/>
                  </a:cubicBezTo>
                  <a:cubicBezTo>
                    <a:pt x="740" y="0"/>
                    <a:pt x="822" y="17"/>
                    <a:pt x="824" y="19"/>
                  </a:cubicBezTo>
                  <a:cubicBezTo>
                    <a:pt x="825" y="21"/>
                    <a:pt x="861" y="54"/>
                    <a:pt x="861" y="54"/>
                  </a:cubicBezTo>
                  <a:cubicBezTo>
                    <a:pt x="861" y="54"/>
                    <a:pt x="865" y="103"/>
                    <a:pt x="864" y="107"/>
                  </a:cubicBezTo>
                  <a:cubicBezTo>
                    <a:pt x="864" y="110"/>
                    <a:pt x="843" y="149"/>
                    <a:pt x="843" y="149"/>
                  </a:cubicBezTo>
                  <a:cubicBezTo>
                    <a:pt x="843" y="149"/>
                    <a:pt x="830" y="173"/>
                    <a:pt x="827" y="176"/>
                  </a:cubicBezTo>
                  <a:cubicBezTo>
                    <a:pt x="824" y="179"/>
                    <a:pt x="830" y="205"/>
                    <a:pt x="830" y="209"/>
                  </a:cubicBezTo>
                  <a:cubicBezTo>
                    <a:pt x="830" y="213"/>
                    <a:pt x="861" y="267"/>
                    <a:pt x="861" y="267"/>
                  </a:cubicBezTo>
                  <a:cubicBezTo>
                    <a:pt x="864" y="289"/>
                    <a:pt x="864" y="289"/>
                    <a:pt x="864" y="289"/>
                  </a:cubicBezTo>
                  <a:cubicBezTo>
                    <a:pt x="847" y="323"/>
                    <a:pt x="847" y="323"/>
                    <a:pt x="847" y="323"/>
                  </a:cubicBezTo>
                  <a:cubicBezTo>
                    <a:pt x="850" y="335"/>
                    <a:pt x="850" y="335"/>
                    <a:pt x="850" y="335"/>
                  </a:cubicBezTo>
                  <a:cubicBezTo>
                    <a:pt x="881" y="375"/>
                    <a:pt x="881" y="375"/>
                    <a:pt x="881" y="375"/>
                  </a:cubicBezTo>
                  <a:cubicBezTo>
                    <a:pt x="881" y="375"/>
                    <a:pt x="888" y="417"/>
                    <a:pt x="888" y="421"/>
                  </a:cubicBezTo>
                  <a:cubicBezTo>
                    <a:pt x="888" y="425"/>
                    <a:pt x="882" y="453"/>
                    <a:pt x="882" y="453"/>
                  </a:cubicBezTo>
                  <a:cubicBezTo>
                    <a:pt x="883" y="473"/>
                    <a:pt x="883" y="473"/>
                    <a:pt x="883" y="473"/>
                  </a:cubicBezTo>
                  <a:cubicBezTo>
                    <a:pt x="994" y="496"/>
                    <a:pt x="994" y="496"/>
                    <a:pt x="994" y="496"/>
                  </a:cubicBezTo>
                  <a:cubicBezTo>
                    <a:pt x="994" y="496"/>
                    <a:pt x="994" y="541"/>
                    <a:pt x="994" y="545"/>
                  </a:cubicBezTo>
                  <a:cubicBezTo>
                    <a:pt x="993" y="549"/>
                    <a:pt x="990" y="576"/>
                    <a:pt x="990" y="576"/>
                  </a:cubicBezTo>
                  <a:cubicBezTo>
                    <a:pt x="944" y="661"/>
                    <a:pt x="944" y="661"/>
                    <a:pt x="944" y="661"/>
                  </a:cubicBezTo>
                  <a:cubicBezTo>
                    <a:pt x="888" y="661"/>
                    <a:pt x="888" y="661"/>
                    <a:pt x="888" y="661"/>
                  </a:cubicBezTo>
                  <a:cubicBezTo>
                    <a:pt x="843" y="648"/>
                    <a:pt x="843" y="648"/>
                    <a:pt x="843" y="648"/>
                  </a:cubicBezTo>
                  <a:cubicBezTo>
                    <a:pt x="810" y="649"/>
                    <a:pt x="810" y="649"/>
                    <a:pt x="810" y="649"/>
                  </a:cubicBezTo>
                  <a:cubicBezTo>
                    <a:pt x="790" y="686"/>
                    <a:pt x="790" y="686"/>
                    <a:pt x="790" y="686"/>
                  </a:cubicBezTo>
                  <a:cubicBezTo>
                    <a:pt x="715" y="734"/>
                    <a:pt x="715" y="734"/>
                    <a:pt x="715" y="734"/>
                  </a:cubicBezTo>
                  <a:cubicBezTo>
                    <a:pt x="705" y="740"/>
                    <a:pt x="705" y="740"/>
                    <a:pt x="705" y="740"/>
                  </a:cubicBezTo>
                  <a:cubicBezTo>
                    <a:pt x="682" y="764"/>
                    <a:pt x="682" y="764"/>
                    <a:pt x="682" y="764"/>
                  </a:cubicBezTo>
                  <a:cubicBezTo>
                    <a:pt x="620" y="799"/>
                    <a:pt x="620" y="799"/>
                    <a:pt x="620" y="799"/>
                  </a:cubicBezTo>
                  <a:cubicBezTo>
                    <a:pt x="596" y="799"/>
                    <a:pt x="596" y="799"/>
                    <a:pt x="596" y="799"/>
                  </a:cubicBezTo>
                  <a:cubicBezTo>
                    <a:pt x="599" y="856"/>
                    <a:pt x="599" y="856"/>
                    <a:pt x="599" y="856"/>
                  </a:cubicBezTo>
                  <a:cubicBezTo>
                    <a:pt x="558" y="917"/>
                    <a:pt x="558" y="917"/>
                    <a:pt x="558" y="917"/>
                  </a:cubicBezTo>
                  <a:cubicBezTo>
                    <a:pt x="482" y="941"/>
                    <a:pt x="482" y="941"/>
                    <a:pt x="482" y="941"/>
                  </a:cubicBezTo>
                  <a:cubicBezTo>
                    <a:pt x="437" y="909"/>
                    <a:pt x="437" y="909"/>
                    <a:pt x="437" y="909"/>
                  </a:cubicBezTo>
                  <a:cubicBezTo>
                    <a:pt x="386" y="859"/>
                    <a:pt x="386" y="859"/>
                    <a:pt x="386" y="859"/>
                  </a:cubicBezTo>
                  <a:cubicBezTo>
                    <a:pt x="320" y="781"/>
                    <a:pt x="320" y="781"/>
                    <a:pt x="320" y="781"/>
                  </a:cubicBezTo>
                  <a:cubicBezTo>
                    <a:pt x="283" y="734"/>
                    <a:pt x="283" y="734"/>
                    <a:pt x="283" y="734"/>
                  </a:cubicBezTo>
                  <a:cubicBezTo>
                    <a:pt x="274" y="726"/>
                    <a:pt x="274" y="726"/>
                    <a:pt x="274" y="726"/>
                  </a:cubicBezTo>
                  <a:cubicBezTo>
                    <a:pt x="151" y="649"/>
                    <a:pt x="151" y="649"/>
                    <a:pt x="151" y="649"/>
                  </a:cubicBezTo>
                  <a:cubicBezTo>
                    <a:pt x="76" y="668"/>
                    <a:pt x="76" y="668"/>
                    <a:pt x="76" y="668"/>
                  </a:cubicBezTo>
                  <a:cubicBezTo>
                    <a:pt x="7" y="617"/>
                    <a:pt x="7" y="617"/>
                    <a:pt x="7" y="617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11" y="477"/>
                    <a:pt x="11" y="477"/>
                    <a:pt x="11" y="477"/>
                  </a:cubicBezTo>
                  <a:cubicBezTo>
                    <a:pt x="110" y="454"/>
                    <a:pt x="110" y="454"/>
                    <a:pt x="110" y="454"/>
                  </a:cubicBezTo>
                  <a:lnTo>
                    <a:pt x="151" y="32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1466" y="1069"/>
              <a:ext cx="1658" cy="1248"/>
            </a:xfrm>
            <a:custGeom>
              <a:avLst/>
              <a:gdLst/>
              <a:ahLst/>
              <a:cxnLst>
                <a:cxn ang="0">
                  <a:pos x="246" y="576"/>
                </a:cxn>
                <a:cxn ang="0">
                  <a:pos x="243" y="585"/>
                </a:cxn>
                <a:cxn ang="0">
                  <a:pos x="364" y="624"/>
                </a:cxn>
                <a:cxn ang="0">
                  <a:pos x="454" y="487"/>
                </a:cxn>
                <a:cxn ang="0">
                  <a:pos x="450" y="482"/>
                </a:cxn>
                <a:cxn ang="0">
                  <a:pos x="450" y="482"/>
                </a:cxn>
                <a:cxn ang="0">
                  <a:pos x="400" y="458"/>
                </a:cxn>
                <a:cxn ang="0">
                  <a:pos x="392" y="407"/>
                </a:cxn>
                <a:cxn ang="0">
                  <a:pos x="425" y="362"/>
                </a:cxn>
                <a:cxn ang="0">
                  <a:pos x="474" y="346"/>
                </a:cxn>
                <a:cxn ang="0">
                  <a:pos x="524" y="369"/>
                </a:cxn>
                <a:cxn ang="0">
                  <a:pos x="530" y="424"/>
                </a:cxn>
                <a:cxn ang="0">
                  <a:pos x="533" y="428"/>
                </a:cxn>
                <a:cxn ang="0">
                  <a:pos x="708" y="384"/>
                </a:cxn>
                <a:cxn ang="0">
                  <a:pos x="708" y="245"/>
                </a:cxn>
                <a:cxn ang="0">
                  <a:pos x="735" y="245"/>
                </a:cxn>
                <a:cxn ang="0">
                  <a:pos x="777" y="271"/>
                </a:cxn>
                <a:cxn ang="0">
                  <a:pos x="829" y="207"/>
                </a:cxn>
                <a:cxn ang="0">
                  <a:pos x="777" y="143"/>
                </a:cxn>
                <a:cxn ang="0">
                  <a:pos x="735" y="170"/>
                </a:cxn>
                <a:cxn ang="0">
                  <a:pos x="708" y="170"/>
                </a:cxn>
                <a:cxn ang="0">
                  <a:pos x="708" y="0"/>
                </a:cxn>
                <a:cxn ang="0">
                  <a:pos x="0" y="506"/>
                </a:cxn>
                <a:cxn ang="0">
                  <a:pos x="149" y="554"/>
                </a:cxn>
                <a:cxn ang="0">
                  <a:pos x="152" y="545"/>
                </a:cxn>
                <a:cxn ang="0">
                  <a:pos x="141" y="491"/>
                </a:cxn>
                <a:cxn ang="0">
                  <a:pos x="206" y="449"/>
                </a:cxn>
                <a:cxn ang="0">
                  <a:pos x="233" y="454"/>
                </a:cxn>
                <a:cxn ang="0">
                  <a:pos x="286" y="538"/>
                </a:cxn>
                <a:cxn ang="0">
                  <a:pos x="246" y="576"/>
                </a:cxn>
              </a:cxnLst>
              <a:rect l="0" t="0" r="r" b="b"/>
              <a:pathLst>
                <a:path w="829" h="624">
                  <a:moveTo>
                    <a:pt x="246" y="576"/>
                  </a:moveTo>
                  <a:cubicBezTo>
                    <a:pt x="243" y="585"/>
                    <a:pt x="243" y="585"/>
                    <a:pt x="243" y="585"/>
                  </a:cubicBezTo>
                  <a:cubicBezTo>
                    <a:pt x="364" y="624"/>
                    <a:pt x="364" y="624"/>
                    <a:pt x="364" y="624"/>
                  </a:cubicBezTo>
                  <a:cubicBezTo>
                    <a:pt x="383" y="572"/>
                    <a:pt x="414" y="525"/>
                    <a:pt x="454" y="487"/>
                  </a:cubicBezTo>
                  <a:cubicBezTo>
                    <a:pt x="450" y="482"/>
                    <a:pt x="450" y="482"/>
                    <a:pt x="450" y="482"/>
                  </a:cubicBezTo>
                  <a:cubicBezTo>
                    <a:pt x="450" y="482"/>
                    <a:pt x="450" y="482"/>
                    <a:pt x="450" y="482"/>
                  </a:cubicBezTo>
                  <a:cubicBezTo>
                    <a:pt x="429" y="482"/>
                    <a:pt x="411" y="473"/>
                    <a:pt x="400" y="458"/>
                  </a:cubicBezTo>
                  <a:cubicBezTo>
                    <a:pt x="390" y="444"/>
                    <a:pt x="387" y="426"/>
                    <a:pt x="392" y="407"/>
                  </a:cubicBezTo>
                  <a:cubicBezTo>
                    <a:pt x="397" y="390"/>
                    <a:pt x="409" y="374"/>
                    <a:pt x="425" y="362"/>
                  </a:cubicBezTo>
                  <a:cubicBezTo>
                    <a:pt x="439" y="352"/>
                    <a:pt x="457" y="346"/>
                    <a:pt x="474" y="346"/>
                  </a:cubicBezTo>
                  <a:cubicBezTo>
                    <a:pt x="495" y="346"/>
                    <a:pt x="513" y="354"/>
                    <a:pt x="524" y="369"/>
                  </a:cubicBezTo>
                  <a:cubicBezTo>
                    <a:pt x="535" y="385"/>
                    <a:pt x="537" y="405"/>
                    <a:pt x="530" y="424"/>
                  </a:cubicBezTo>
                  <a:cubicBezTo>
                    <a:pt x="533" y="428"/>
                    <a:pt x="533" y="428"/>
                    <a:pt x="533" y="428"/>
                  </a:cubicBezTo>
                  <a:cubicBezTo>
                    <a:pt x="585" y="400"/>
                    <a:pt x="645" y="384"/>
                    <a:pt x="708" y="384"/>
                  </a:cubicBezTo>
                  <a:cubicBezTo>
                    <a:pt x="708" y="245"/>
                    <a:pt x="708" y="245"/>
                    <a:pt x="708" y="245"/>
                  </a:cubicBezTo>
                  <a:cubicBezTo>
                    <a:pt x="735" y="245"/>
                    <a:pt x="735" y="245"/>
                    <a:pt x="735" y="245"/>
                  </a:cubicBezTo>
                  <a:cubicBezTo>
                    <a:pt x="745" y="261"/>
                    <a:pt x="760" y="271"/>
                    <a:pt x="777" y="271"/>
                  </a:cubicBezTo>
                  <a:cubicBezTo>
                    <a:pt x="806" y="271"/>
                    <a:pt x="829" y="243"/>
                    <a:pt x="829" y="207"/>
                  </a:cubicBezTo>
                  <a:cubicBezTo>
                    <a:pt x="829" y="172"/>
                    <a:pt x="806" y="143"/>
                    <a:pt x="777" y="143"/>
                  </a:cubicBezTo>
                  <a:cubicBezTo>
                    <a:pt x="760" y="143"/>
                    <a:pt x="745" y="154"/>
                    <a:pt x="735" y="170"/>
                  </a:cubicBezTo>
                  <a:cubicBezTo>
                    <a:pt x="708" y="170"/>
                    <a:pt x="708" y="170"/>
                    <a:pt x="708" y="170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381" y="0"/>
                    <a:pt x="105" y="198"/>
                    <a:pt x="0" y="506"/>
                  </a:cubicBezTo>
                  <a:cubicBezTo>
                    <a:pt x="149" y="554"/>
                    <a:pt x="149" y="554"/>
                    <a:pt x="149" y="554"/>
                  </a:cubicBezTo>
                  <a:cubicBezTo>
                    <a:pt x="152" y="545"/>
                    <a:pt x="152" y="545"/>
                    <a:pt x="152" y="545"/>
                  </a:cubicBezTo>
                  <a:cubicBezTo>
                    <a:pt x="139" y="529"/>
                    <a:pt x="136" y="509"/>
                    <a:pt x="141" y="491"/>
                  </a:cubicBezTo>
                  <a:cubicBezTo>
                    <a:pt x="149" y="466"/>
                    <a:pt x="175" y="449"/>
                    <a:pt x="206" y="449"/>
                  </a:cubicBezTo>
                  <a:cubicBezTo>
                    <a:pt x="215" y="449"/>
                    <a:pt x="224" y="451"/>
                    <a:pt x="233" y="454"/>
                  </a:cubicBezTo>
                  <a:cubicBezTo>
                    <a:pt x="273" y="467"/>
                    <a:pt x="297" y="504"/>
                    <a:pt x="286" y="538"/>
                  </a:cubicBezTo>
                  <a:cubicBezTo>
                    <a:pt x="280" y="556"/>
                    <a:pt x="265" y="569"/>
                    <a:pt x="246" y="576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/>
            <p:cNvSpPr>
              <a:spLocks/>
            </p:cNvSpPr>
            <p:nvPr/>
          </p:nvSpPr>
          <p:spPr bwMode="auto">
            <a:xfrm>
              <a:off x="1258" y="1977"/>
              <a:ext cx="1174" cy="1786"/>
            </a:xfrm>
            <a:custGeom>
              <a:avLst/>
              <a:gdLst/>
              <a:ahLst/>
              <a:cxnLst>
                <a:cxn ang="0">
                  <a:pos x="481" y="453"/>
                </a:cxn>
                <a:cxn ang="0">
                  <a:pos x="476" y="455"/>
                </a:cxn>
                <a:cxn ang="0">
                  <a:pos x="438" y="495"/>
                </a:cxn>
                <a:cxn ang="0">
                  <a:pos x="422" y="497"/>
                </a:cxn>
                <a:cxn ang="0">
                  <a:pos x="354" y="442"/>
                </a:cxn>
                <a:cxn ang="0">
                  <a:pos x="392" y="350"/>
                </a:cxn>
                <a:cxn ang="0">
                  <a:pos x="408" y="347"/>
                </a:cxn>
                <a:cxn ang="0">
                  <a:pos x="446" y="361"/>
                </a:cxn>
                <a:cxn ang="0">
                  <a:pos x="451" y="359"/>
                </a:cxn>
                <a:cxn ang="0">
                  <a:pos x="446" y="296"/>
                </a:cxn>
                <a:cxn ang="0">
                  <a:pos x="464" y="181"/>
                </a:cxn>
                <a:cxn ang="0">
                  <a:pos x="331" y="138"/>
                </a:cxn>
                <a:cxn ang="0">
                  <a:pos x="340" y="112"/>
                </a:cxn>
                <a:cxn ang="0">
                  <a:pos x="378" y="80"/>
                </a:cxn>
                <a:cxn ang="0">
                  <a:pos x="334" y="11"/>
                </a:cxn>
                <a:cxn ang="0">
                  <a:pos x="257" y="41"/>
                </a:cxn>
                <a:cxn ang="0">
                  <a:pos x="269" y="89"/>
                </a:cxn>
                <a:cxn ang="0">
                  <a:pos x="260" y="115"/>
                </a:cxn>
                <a:cxn ang="0">
                  <a:pos x="101" y="63"/>
                </a:cxn>
                <a:cxn ang="0">
                  <a:pos x="363" y="893"/>
                </a:cxn>
                <a:cxn ang="0">
                  <a:pos x="455" y="766"/>
                </a:cxn>
                <a:cxn ang="0">
                  <a:pos x="447" y="760"/>
                </a:cxn>
                <a:cxn ang="0">
                  <a:pos x="426" y="763"/>
                </a:cxn>
                <a:cxn ang="0">
                  <a:pos x="392" y="753"/>
                </a:cxn>
                <a:cxn ang="0">
                  <a:pos x="369" y="707"/>
                </a:cxn>
                <a:cxn ang="0">
                  <a:pos x="385" y="654"/>
                </a:cxn>
                <a:cxn ang="0">
                  <a:pos x="448" y="619"/>
                </a:cxn>
                <a:cxn ang="0">
                  <a:pos x="482" y="630"/>
                </a:cxn>
                <a:cxn ang="0">
                  <a:pos x="505" y="680"/>
                </a:cxn>
                <a:cxn ang="0">
                  <a:pos x="513" y="686"/>
                </a:cxn>
                <a:cxn ang="0">
                  <a:pos x="587" y="584"/>
                </a:cxn>
                <a:cxn ang="0">
                  <a:pos x="481" y="453"/>
                </a:cxn>
              </a:cxnLst>
              <a:rect l="0" t="0" r="r" b="b"/>
              <a:pathLst>
                <a:path w="587" h="893">
                  <a:moveTo>
                    <a:pt x="481" y="453"/>
                  </a:moveTo>
                  <a:cubicBezTo>
                    <a:pt x="476" y="455"/>
                    <a:pt x="476" y="455"/>
                    <a:pt x="476" y="455"/>
                  </a:cubicBezTo>
                  <a:cubicBezTo>
                    <a:pt x="470" y="474"/>
                    <a:pt x="456" y="489"/>
                    <a:pt x="438" y="495"/>
                  </a:cubicBezTo>
                  <a:cubicBezTo>
                    <a:pt x="433" y="496"/>
                    <a:pt x="427" y="497"/>
                    <a:pt x="422" y="497"/>
                  </a:cubicBezTo>
                  <a:cubicBezTo>
                    <a:pt x="392" y="497"/>
                    <a:pt x="365" y="474"/>
                    <a:pt x="354" y="442"/>
                  </a:cubicBezTo>
                  <a:cubicBezTo>
                    <a:pt x="342" y="402"/>
                    <a:pt x="358" y="361"/>
                    <a:pt x="392" y="350"/>
                  </a:cubicBezTo>
                  <a:cubicBezTo>
                    <a:pt x="397" y="348"/>
                    <a:pt x="403" y="347"/>
                    <a:pt x="408" y="347"/>
                  </a:cubicBezTo>
                  <a:cubicBezTo>
                    <a:pt x="421" y="347"/>
                    <a:pt x="435" y="352"/>
                    <a:pt x="446" y="361"/>
                  </a:cubicBezTo>
                  <a:cubicBezTo>
                    <a:pt x="451" y="359"/>
                    <a:pt x="451" y="359"/>
                    <a:pt x="451" y="359"/>
                  </a:cubicBezTo>
                  <a:cubicBezTo>
                    <a:pt x="448" y="338"/>
                    <a:pt x="446" y="317"/>
                    <a:pt x="446" y="296"/>
                  </a:cubicBezTo>
                  <a:cubicBezTo>
                    <a:pt x="446" y="256"/>
                    <a:pt x="452" y="217"/>
                    <a:pt x="464" y="181"/>
                  </a:cubicBezTo>
                  <a:cubicBezTo>
                    <a:pt x="331" y="138"/>
                    <a:pt x="331" y="138"/>
                    <a:pt x="331" y="138"/>
                  </a:cubicBezTo>
                  <a:cubicBezTo>
                    <a:pt x="340" y="112"/>
                    <a:pt x="340" y="112"/>
                    <a:pt x="340" y="112"/>
                  </a:cubicBezTo>
                  <a:cubicBezTo>
                    <a:pt x="358" y="108"/>
                    <a:pt x="373" y="97"/>
                    <a:pt x="378" y="80"/>
                  </a:cubicBezTo>
                  <a:cubicBezTo>
                    <a:pt x="387" y="53"/>
                    <a:pt x="367" y="22"/>
                    <a:pt x="334" y="11"/>
                  </a:cubicBezTo>
                  <a:cubicBezTo>
                    <a:pt x="300" y="0"/>
                    <a:pt x="266" y="13"/>
                    <a:pt x="257" y="41"/>
                  </a:cubicBezTo>
                  <a:cubicBezTo>
                    <a:pt x="251" y="57"/>
                    <a:pt x="257" y="75"/>
                    <a:pt x="269" y="89"/>
                  </a:cubicBezTo>
                  <a:cubicBezTo>
                    <a:pt x="260" y="115"/>
                    <a:pt x="260" y="115"/>
                    <a:pt x="260" y="115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0" y="374"/>
                    <a:pt x="102" y="697"/>
                    <a:pt x="363" y="893"/>
                  </a:cubicBezTo>
                  <a:cubicBezTo>
                    <a:pt x="455" y="766"/>
                    <a:pt x="455" y="766"/>
                    <a:pt x="455" y="766"/>
                  </a:cubicBezTo>
                  <a:cubicBezTo>
                    <a:pt x="447" y="760"/>
                    <a:pt x="447" y="760"/>
                    <a:pt x="447" y="760"/>
                  </a:cubicBezTo>
                  <a:cubicBezTo>
                    <a:pt x="440" y="762"/>
                    <a:pt x="433" y="763"/>
                    <a:pt x="426" y="763"/>
                  </a:cubicBezTo>
                  <a:cubicBezTo>
                    <a:pt x="413" y="763"/>
                    <a:pt x="402" y="760"/>
                    <a:pt x="392" y="753"/>
                  </a:cubicBezTo>
                  <a:cubicBezTo>
                    <a:pt x="378" y="743"/>
                    <a:pt x="370" y="726"/>
                    <a:pt x="369" y="707"/>
                  </a:cubicBezTo>
                  <a:cubicBezTo>
                    <a:pt x="368" y="689"/>
                    <a:pt x="374" y="670"/>
                    <a:pt x="385" y="654"/>
                  </a:cubicBezTo>
                  <a:cubicBezTo>
                    <a:pt x="401" y="632"/>
                    <a:pt x="425" y="619"/>
                    <a:pt x="448" y="619"/>
                  </a:cubicBezTo>
                  <a:cubicBezTo>
                    <a:pt x="461" y="619"/>
                    <a:pt x="472" y="623"/>
                    <a:pt x="482" y="630"/>
                  </a:cubicBezTo>
                  <a:cubicBezTo>
                    <a:pt x="497" y="641"/>
                    <a:pt x="505" y="659"/>
                    <a:pt x="505" y="680"/>
                  </a:cubicBezTo>
                  <a:cubicBezTo>
                    <a:pt x="513" y="686"/>
                    <a:pt x="513" y="686"/>
                    <a:pt x="513" y="686"/>
                  </a:cubicBezTo>
                  <a:cubicBezTo>
                    <a:pt x="587" y="584"/>
                    <a:pt x="587" y="584"/>
                    <a:pt x="587" y="584"/>
                  </a:cubicBezTo>
                  <a:cubicBezTo>
                    <a:pt x="542" y="549"/>
                    <a:pt x="506" y="504"/>
                    <a:pt x="481" y="45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9"/>
            <p:cNvSpPr>
              <a:spLocks/>
            </p:cNvSpPr>
            <p:nvPr/>
          </p:nvSpPr>
          <p:spPr bwMode="auto">
            <a:xfrm>
              <a:off x="2002" y="3161"/>
              <a:ext cx="1740" cy="1004"/>
            </a:xfrm>
            <a:custGeom>
              <a:avLst/>
              <a:gdLst/>
              <a:ahLst/>
              <a:cxnLst>
                <a:cxn ang="0">
                  <a:pos x="769" y="193"/>
                </a:cxn>
                <a:cxn ang="0">
                  <a:pos x="746" y="243"/>
                </a:cxn>
                <a:cxn ang="0">
                  <a:pos x="713" y="254"/>
                </a:cxn>
                <a:cxn ang="0">
                  <a:pos x="650" y="219"/>
                </a:cxn>
                <a:cxn ang="0">
                  <a:pos x="633" y="166"/>
                </a:cxn>
                <a:cxn ang="0">
                  <a:pos x="657" y="120"/>
                </a:cxn>
                <a:cxn ang="0">
                  <a:pos x="690" y="110"/>
                </a:cxn>
                <a:cxn ang="0">
                  <a:pos x="711" y="113"/>
                </a:cxn>
                <a:cxn ang="0">
                  <a:pos x="720" y="108"/>
                </a:cxn>
                <a:cxn ang="0">
                  <a:pos x="646" y="6"/>
                </a:cxn>
                <a:cxn ang="0">
                  <a:pos x="490" y="66"/>
                </a:cxn>
                <a:cxn ang="0">
                  <a:pos x="490" y="70"/>
                </a:cxn>
                <a:cxn ang="0">
                  <a:pos x="516" y="118"/>
                </a:cxn>
                <a:cxn ang="0">
                  <a:pos x="440" y="182"/>
                </a:cxn>
                <a:cxn ang="0">
                  <a:pos x="440" y="182"/>
                </a:cxn>
                <a:cxn ang="0">
                  <a:pos x="364" y="118"/>
                </a:cxn>
                <a:cxn ang="0">
                  <a:pos x="391" y="69"/>
                </a:cxn>
                <a:cxn ang="0">
                  <a:pos x="391" y="67"/>
                </a:cxn>
                <a:cxn ang="0">
                  <a:pos x="224" y="0"/>
                </a:cxn>
                <a:cxn ang="0">
                  <a:pos x="144" y="110"/>
                </a:cxn>
                <a:cxn ang="0">
                  <a:pos x="121" y="94"/>
                </a:cxn>
                <a:cxn ang="0">
                  <a:pos x="103" y="48"/>
                </a:cxn>
                <a:cxn ang="0">
                  <a:pos x="23" y="69"/>
                </a:cxn>
                <a:cxn ang="0">
                  <a:pos x="27" y="151"/>
                </a:cxn>
                <a:cxn ang="0">
                  <a:pos x="77" y="154"/>
                </a:cxn>
                <a:cxn ang="0">
                  <a:pos x="100" y="171"/>
                </a:cxn>
                <a:cxn ang="0">
                  <a:pos x="0" y="308"/>
                </a:cxn>
                <a:cxn ang="0">
                  <a:pos x="870" y="315"/>
                </a:cxn>
                <a:cxn ang="0">
                  <a:pos x="778" y="187"/>
                </a:cxn>
                <a:cxn ang="0">
                  <a:pos x="769" y="193"/>
                </a:cxn>
              </a:cxnLst>
              <a:rect l="0" t="0" r="r" b="b"/>
              <a:pathLst>
                <a:path w="870" h="502">
                  <a:moveTo>
                    <a:pt x="769" y="193"/>
                  </a:moveTo>
                  <a:cubicBezTo>
                    <a:pt x="770" y="214"/>
                    <a:pt x="761" y="232"/>
                    <a:pt x="746" y="243"/>
                  </a:cubicBezTo>
                  <a:cubicBezTo>
                    <a:pt x="736" y="250"/>
                    <a:pt x="725" y="254"/>
                    <a:pt x="713" y="254"/>
                  </a:cubicBezTo>
                  <a:cubicBezTo>
                    <a:pt x="689" y="254"/>
                    <a:pt x="665" y="241"/>
                    <a:pt x="650" y="219"/>
                  </a:cubicBezTo>
                  <a:cubicBezTo>
                    <a:pt x="638" y="203"/>
                    <a:pt x="632" y="184"/>
                    <a:pt x="633" y="166"/>
                  </a:cubicBezTo>
                  <a:cubicBezTo>
                    <a:pt x="634" y="147"/>
                    <a:pt x="642" y="131"/>
                    <a:pt x="657" y="120"/>
                  </a:cubicBezTo>
                  <a:cubicBezTo>
                    <a:pt x="666" y="113"/>
                    <a:pt x="678" y="110"/>
                    <a:pt x="690" y="110"/>
                  </a:cubicBezTo>
                  <a:cubicBezTo>
                    <a:pt x="697" y="110"/>
                    <a:pt x="704" y="111"/>
                    <a:pt x="711" y="113"/>
                  </a:cubicBezTo>
                  <a:cubicBezTo>
                    <a:pt x="720" y="108"/>
                    <a:pt x="720" y="108"/>
                    <a:pt x="720" y="108"/>
                  </a:cubicBezTo>
                  <a:cubicBezTo>
                    <a:pt x="646" y="6"/>
                    <a:pt x="646" y="6"/>
                    <a:pt x="646" y="6"/>
                  </a:cubicBezTo>
                  <a:cubicBezTo>
                    <a:pt x="600" y="38"/>
                    <a:pt x="547" y="59"/>
                    <a:pt x="490" y="66"/>
                  </a:cubicBezTo>
                  <a:cubicBezTo>
                    <a:pt x="490" y="70"/>
                    <a:pt x="490" y="70"/>
                    <a:pt x="490" y="70"/>
                  </a:cubicBezTo>
                  <a:cubicBezTo>
                    <a:pt x="506" y="82"/>
                    <a:pt x="516" y="100"/>
                    <a:pt x="516" y="118"/>
                  </a:cubicBezTo>
                  <a:cubicBezTo>
                    <a:pt x="516" y="153"/>
                    <a:pt x="482" y="182"/>
                    <a:pt x="440" y="182"/>
                  </a:cubicBezTo>
                  <a:cubicBezTo>
                    <a:pt x="440" y="182"/>
                    <a:pt x="440" y="182"/>
                    <a:pt x="440" y="182"/>
                  </a:cubicBezTo>
                  <a:cubicBezTo>
                    <a:pt x="398" y="181"/>
                    <a:pt x="364" y="153"/>
                    <a:pt x="364" y="118"/>
                  </a:cubicBezTo>
                  <a:cubicBezTo>
                    <a:pt x="364" y="99"/>
                    <a:pt x="374" y="81"/>
                    <a:pt x="391" y="69"/>
                  </a:cubicBezTo>
                  <a:cubicBezTo>
                    <a:pt x="391" y="67"/>
                    <a:pt x="391" y="67"/>
                    <a:pt x="391" y="67"/>
                  </a:cubicBezTo>
                  <a:cubicBezTo>
                    <a:pt x="329" y="58"/>
                    <a:pt x="272" y="35"/>
                    <a:pt x="224" y="0"/>
                  </a:cubicBezTo>
                  <a:cubicBezTo>
                    <a:pt x="144" y="110"/>
                    <a:pt x="144" y="110"/>
                    <a:pt x="144" y="110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23" y="75"/>
                    <a:pt x="117" y="58"/>
                    <a:pt x="103" y="48"/>
                  </a:cubicBezTo>
                  <a:cubicBezTo>
                    <a:pt x="80" y="31"/>
                    <a:pt x="44" y="41"/>
                    <a:pt x="23" y="69"/>
                  </a:cubicBezTo>
                  <a:cubicBezTo>
                    <a:pt x="2" y="98"/>
                    <a:pt x="4" y="134"/>
                    <a:pt x="27" y="151"/>
                  </a:cubicBezTo>
                  <a:cubicBezTo>
                    <a:pt x="41" y="161"/>
                    <a:pt x="60" y="162"/>
                    <a:pt x="77" y="154"/>
                  </a:cubicBezTo>
                  <a:cubicBezTo>
                    <a:pt x="100" y="171"/>
                    <a:pt x="100" y="171"/>
                    <a:pt x="100" y="171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264" y="500"/>
                    <a:pt x="604" y="502"/>
                    <a:pt x="870" y="315"/>
                  </a:cubicBezTo>
                  <a:cubicBezTo>
                    <a:pt x="778" y="187"/>
                    <a:pt x="778" y="187"/>
                    <a:pt x="778" y="187"/>
                  </a:cubicBezTo>
                  <a:lnTo>
                    <a:pt x="769" y="193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0"/>
            <p:cNvSpPr>
              <a:spLocks/>
            </p:cNvSpPr>
            <p:nvPr/>
          </p:nvSpPr>
          <p:spPr bwMode="auto">
            <a:xfrm>
              <a:off x="3280" y="2127"/>
              <a:ext cx="1224" cy="1650"/>
            </a:xfrm>
            <a:custGeom>
              <a:avLst/>
              <a:gdLst/>
              <a:ahLst/>
              <a:cxnLst>
                <a:cxn ang="0">
                  <a:pos x="516" y="0"/>
                </a:cxn>
                <a:cxn ang="0">
                  <a:pos x="365" y="49"/>
                </a:cxn>
                <a:cxn ang="0">
                  <a:pos x="368" y="58"/>
                </a:cxn>
                <a:cxn ang="0">
                  <a:pos x="409" y="96"/>
                </a:cxn>
                <a:cxn ang="0">
                  <a:pos x="401" y="146"/>
                </a:cxn>
                <a:cxn ang="0">
                  <a:pos x="356" y="180"/>
                </a:cxn>
                <a:cxn ang="0">
                  <a:pos x="328" y="184"/>
                </a:cxn>
                <a:cxn ang="0">
                  <a:pos x="328" y="184"/>
                </a:cxn>
                <a:cxn ang="0">
                  <a:pos x="264" y="143"/>
                </a:cxn>
                <a:cxn ang="0">
                  <a:pos x="274" y="88"/>
                </a:cxn>
                <a:cxn ang="0">
                  <a:pos x="271" y="79"/>
                </a:cxn>
                <a:cxn ang="0">
                  <a:pos x="152" y="118"/>
                </a:cxn>
                <a:cxn ang="0">
                  <a:pos x="167" y="221"/>
                </a:cxn>
                <a:cxn ang="0">
                  <a:pos x="162" y="281"/>
                </a:cxn>
                <a:cxn ang="0">
                  <a:pos x="167" y="283"/>
                </a:cxn>
                <a:cxn ang="0">
                  <a:pos x="204" y="270"/>
                </a:cxn>
                <a:cxn ang="0">
                  <a:pos x="221" y="273"/>
                </a:cxn>
                <a:cxn ang="0">
                  <a:pos x="258" y="309"/>
                </a:cxn>
                <a:cxn ang="0">
                  <a:pos x="258" y="365"/>
                </a:cxn>
                <a:cxn ang="0">
                  <a:pos x="191" y="420"/>
                </a:cxn>
                <a:cxn ang="0">
                  <a:pos x="174" y="417"/>
                </a:cxn>
                <a:cxn ang="0">
                  <a:pos x="136" y="377"/>
                </a:cxn>
                <a:cxn ang="0">
                  <a:pos x="133" y="375"/>
                </a:cxn>
                <a:cxn ang="0">
                  <a:pos x="17" y="517"/>
                </a:cxn>
                <a:cxn ang="0">
                  <a:pos x="97" y="627"/>
                </a:cxn>
                <a:cxn ang="0">
                  <a:pos x="74" y="644"/>
                </a:cxn>
                <a:cxn ang="0">
                  <a:pos x="25" y="647"/>
                </a:cxn>
                <a:cxn ang="0">
                  <a:pos x="20" y="729"/>
                </a:cxn>
                <a:cxn ang="0">
                  <a:pos x="100" y="751"/>
                </a:cxn>
                <a:cxn ang="0">
                  <a:pos x="118" y="704"/>
                </a:cxn>
                <a:cxn ang="0">
                  <a:pos x="141" y="688"/>
                </a:cxn>
                <a:cxn ang="0">
                  <a:pos x="241" y="825"/>
                </a:cxn>
                <a:cxn ang="0">
                  <a:pos x="516" y="0"/>
                </a:cxn>
              </a:cxnLst>
              <a:rect l="0" t="0" r="r" b="b"/>
              <a:pathLst>
                <a:path w="612" h="825">
                  <a:moveTo>
                    <a:pt x="516" y="0"/>
                  </a:moveTo>
                  <a:cubicBezTo>
                    <a:pt x="365" y="49"/>
                    <a:pt x="365" y="49"/>
                    <a:pt x="365" y="49"/>
                  </a:cubicBezTo>
                  <a:cubicBezTo>
                    <a:pt x="368" y="58"/>
                    <a:pt x="368" y="58"/>
                    <a:pt x="368" y="58"/>
                  </a:cubicBezTo>
                  <a:cubicBezTo>
                    <a:pt x="388" y="64"/>
                    <a:pt x="403" y="78"/>
                    <a:pt x="409" y="96"/>
                  </a:cubicBezTo>
                  <a:cubicBezTo>
                    <a:pt x="414" y="112"/>
                    <a:pt x="411" y="130"/>
                    <a:pt x="401" y="146"/>
                  </a:cubicBezTo>
                  <a:cubicBezTo>
                    <a:pt x="391" y="162"/>
                    <a:pt x="375" y="174"/>
                    <a:pt x="356" y="180"/>
                  </a:cubicBezTo>
                  <a:cubicBezTo>
                    <a:pt x="347" y="183"/>
                    <a:pt x="338" y="184"/>
                    <a:pt x="328" y="184"/>
                  </a:cubicBezTo>
                  <a:cubicBezTo>
                    <a:pt x="328" y="184"/>
                    <a:pt x="328" y="184"/>
                    <a:pt x="328" y="184"/>
                  </a:cubicBezTo>
                  <a:cubicBezTo>
                    <a:pt x="297" y="184"/>
                    <a:pt x="272" y="168"/>
                    <a:pt x="264" y="143"/>
                  </a:cubicBezTo>
                  <a:cubicBezTo>
                    <a:pt x="258" y="125"/>
                    <a:pt x="262" y="105"/>
                    <a:pt x="274" y="88"/>
                  </a:cubicBezTo>
                  <a:cubicBezTo>
                    <a:pt x="271" y="79"/>
                    <a:pt x="271" y="79"/>
                    <a:pt x="271" y="79"/>
                  </a:cubicBezTo>
                  <a:cubicBezTo>
                    <a:pt x="152" y="118"/>
                    <a:pt x="152" y="118"/>
                    <a:pt x="152" y="118"/>
                  </a:cubicBezTo>
                  <a:cubicBezTo>
                    <a:pt x="162" y="151"/>
                    <a:pt x="167" y="185"/>
                    <a:pt x="167" y="221"/>
                  </a:cubicBezTo>
                  <a:cubicBezTo>
                    <a:pt x="167" y="241"/>
                    <a:pt x="165" y="262"/>
                    <a:pt x="162" y="281"/>
                  </a:cubicBezTo>
                  <a:cubicBezTo>
                    <a:pt x="167" y="283"/>
                    <a:pt x="167" y="283"/>
                    <a:pt x="167" y="283"/>
                  </a:cubicBezTo>
                  <a:cubicBezTo>
                    <a:pt x="179" y="274"/>
                    <a:pt x="192" y="270"/>
                    <a:pt x="204" y="270"/>
                  </a:cubicBezTo>
                  <a:cubicBezTo>
                    <a:pt x="210" y="270"/>
                    <a:pt x="216" y="271"/>
                    <a:pt x="221" y="273"/>
                  </a:cubicBezTo>
                  <a:cubicBezTo>
                    <a:pt x="238" y="278"/>
                    <a:pt x="251" y="291"/>
                    <a:pt x="258" y="309"/>
                  </a:cubicBezTo>
                  <a:cubicBezTo>
                    <a:pt x="264" y="326"/>
                    <a:pt x="264" y="346"/>
                    <a:pt x="258" y="365"/>
                  </a:cubicBezTo>
                  <a:cubicBezTo>
                    <a:pt x="247" y="397"/>
                    <a:pt x="220" y="420"/>
                    <a:pt x="191" y="420"/>
                  </a:cubicBezTo>
                  <a:cubicBezTo>
                    <a:pt x="185" y="420"/>
                    <a:pt x="179" y="419"/>
                    <a:pt x="174" y="417"/>
                  </a:cubicBezTo>
                  <a:cubicBezTo>
                    <a:pt x="156" y="411"/>
                    <a:pt x="142" y="396"/>
                    <a:pt x="136" y="377"/>
                  </a:cubicBezTo>
                  <a:cubicBezTo>
                    <a:pt x="133" y="375"/>
                    <a:pt x="133" y="375"/>
                    <a:pt x="133" y="375"/>
                  </a:cubicBezTo>
                  <a:cubicBezTo>
                    <a:pt x="107" y="432"/>
                    <a:pt x="66" y="480"/>
                    <a:pt x="17" y="517"/>
                  </a:cubicBezTo>
                  <a:cubicBezTo>
                    <a:pt x="97" y="627"/>
                    <a:pt x="97" y="627"/>
                    <a:pt x="97" y="627"/>
                  </a:cubicBezTo>
                  <a:cubicBezTo>
                    <a:pt x="74" y="644"/>
                    <a:pt x="74" y="644"/>
                    <a:pt x="74" y="644"/>
                  </a:cubicBezTo>
                  <a:cubicBezTo>
                    <a:pt x="57" y="636"/>
                    <a:pt x="39" y="637"/>
                    <a:pt x="25" y="647"/>
                  </a:cubicBezTo>
                  <a:cubicBezTo>
                    <a:pt x="2" y="664"/>
                    <a:pt x="0" y="701"/>
                    <a:pt x="20" y="729"/>
                  </a:cubicBezTo>
                  <a:cubicBezTo>
                    <a:pt x="41" y="758"/>
                    <a:pt x="77" y="767"/>
                    <a:pt x="100" y="751"/>
                  </a:cubicBezTo>
                  <a:cubicBezTo>
                    <a:pt x="114" y="740"/>
                    <a:pt x="120" y="723"/>
                    <a:pt x="118" y="704"/>
                  </a:cubicBezTo>
                  <a:cubicBezTo>
                    <a:pt x="141" y="688"/>
                    <a:pt x="141" y="688"/>
                    <a:pt x="141" y="688"/>
                  </a:cubicBezTo>
                  <a:cubicBezTo>
                    <a:pt x="241" y="825"/>
                    <a:pt x="241" y="825"/>
                    <a:pt x="241" y="825"/>
                  </a:cubicBezTo>
                  <a:cubicBezTo>
                    <a:pt x="505" y="633"/>
                    <a:pt x="612" y="311"/>
                    <a:pt x="516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1"/>
            <p:cNvSpPr>
              <a:spLocks/>
            </p:cNvSpPr>
            <p:nvPr/>
          </p:nvSpPr>
          <p:spPr bwMode="auto">
            <a:xfrm>
              <a:off x="2906" y="1069"/>
              <a:ext cx="1398" cy="1416"/>
            </a:xfrm>
            <a:custGeom>
              <a:avLst/>
              <a:gdLst/>
              <a:ahLst/>
              <a:cxnLst>
                <a:cxn ang="0">
                  <a:pos x="546" y="597"/>
                </a:cxn>
                <a:cxn ang="0">
                  <a:pos x="537" y="570"/>
                </a:cxn>
                <a:cxn ang="0">
                  <a:pos x="699" y="517"/>
                </a:cxn>
                <a:cxn ang="0">
                  <a:pos x="0" y="0"/>
                </a:cxn>
                <a:cxn ang="0">
                  <a:pos x="0" y="158"/>
                </a:cxn>
                <a:cxn ang="0">
                  <a:pos x="9" y="158"/>
                </a:cxn>
                <a:cxn ang="0">
                  <a:pos x="57" y="131"/>
                </a:cxn>
                <a:cxn ang="0">
                  <a:pos x="121" y="207"/>
                </a:cxn>
                <a:cxn ang="0">
                  <a:pos x="57" y="283"/>
                </a:cxn>
                <a:cxn ang="0">
                  <a:pos x="9" y="257"/>
                </a:cxn>
                <a:cxn ang="0">
                  <a:pos x="0" y="257"/>
                </a:cxn>
                <a:cxn ang="0">
                  <a:pos x="0" y="384"/>
                </a:cxn>
                <a:cxn ang="0">
                  <a:pos x="157" y="425"/>
                </a:cxn>
                <a:cxn ang="0">
                  <a:pos x="161" y="420"/>
                </a:cxn>
                <a:cxn ang="0">
                  <a:pos x="168" y="365"/>
                </a:cxn>
                <a:cxn ang="0">
                  <a:pos x="217" y="342"/>
                </a:cxn>
                <a:cxn ang="0">
                  <a:pos x="267" y="359"/>
                </a:cxn>
                <a:cxn ang="0">
                  <a:pos x="291" y="455"/>
                </a:cxn>
                <a:cxn ang="0">
                  <a:pos x="241" y="478"/>
                </a:cxn>
                <a:cxn ang="0">
                  <a:pos x="240" y="478"/>
                </a:cxn>
                <a:cxn ang="0">
                  <a:pos x="238" y="482"/>
                </a:cxn>
                <a:cxn ang="0">
                  <a:pos x="336" y="635"/>
                </a:cxn>
                <a:cxn ang="0">
                  <a:pos x="466" y="593"/>
                </a:cxn>
                <a:cxn ang="0">
                  <a:pos x="475" y="620"/>
                </a:cxn>
                <a:cxn ang="0">
                  <a:pos x="462" y="668"/>
                </a:cxn>
                <a:cxn ang="0">
                  <a:pos x="539" y="697"/>
                </a:cxn>
                <a:cxn ang="0">
                  <a:pos x="584" y="628"/>
                </a:cxn>
                <a:cxn ang="0">
                  <a:pos x="546" y="597"/>
                </a:cxn>
              </a:cxnLst>
              <a:rect l="0" t="0" r="r" b="b"/>
              <a:pathLst>
                <a:path w="699" h="708">
                  <a:moveTo>
                    <a:pt x="546" y="597"/>
                  </a:moveTo>
                  <a:cubicBezTo>
                    <a:pt x="537" y="570"/>
                    <a:pt x="537" y="570"/>
                    <a:pt x="537" y="570"/>
                  </a:cubicBezTo>
                  <a:cubicBezTo>
                    <a:pt x="699" y="517"/>
                    <a:pt x="699" y="517"/>
                    <a:pt x="699" y="517"/>
                  </a:cubicBezTo>
                  <a:cubicBezTo>
                    <a:pt x="599" y="207"/>
                    <a:pt x="325" y="5"/>
                    <a:pt x="0" y="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21" y="141"/>
                    <a:pt x="38" y="131"/>
                    <a:pt x="57" y="131"/>
                  </a:cubicBezTo>
                  <a:cubicBezTo>
                    <a:pt x="92" y="131"/>
                    <a:pt x="121" y="165"/>
                    <a:pt x="121" y="207"/>
                  </a:cubicBezTo>
                  <a:cubicBezTo>
                    <a:pt x="121" y="249"/>
                    <a:pt x="92" y="283"/>
                    <a:pt x="57" y="283"/>
                  </a:cubicBezTo>
                  <a:cubicBezTo>
                    <a:pt x="38" y="283"/>
                    <a:pt x="21" y="273"/>
                    <a:pt x="9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57" y="386"/>
                    <a:pt x="110" y="401"/>
                    <a:pt x="157" y="425"/>
                  </a:cubicBezTo>
                  <a:cubicBezTo>
                    <a:pt x="161" y="420"/>
                    <a:pt x="161" y="420"/>
                    <a:pt x="161" y="420"/>
                  </a:cubicBezTo>
                  <a:cubicBezTo>
                    <a:pt x="154" y="400"/>
                    <a:pt x="157" y="380"/>
                    <a:pt x="168" y="365"/>
                  </a:cubicBezTo>
                  <a:cubicBezTo>
                    <a:pt x="179" y="350"/>
                    <a:pt x="197" y="342"/>
                    <a:pt x="217" y="342"/>
                  </a:cubicBezTo>
                  <a:cubicBezTo>
                    <a:pt x="234" y="342"/>
                    <a:pt x="252" y="348"/>
                    <a:pt x="267" y="359"/>
                  </a:cubicBezTo>
                  <a:cubicBezTo>
                    <a:pt x="301" y="384"/>
                    <a:pt x="311" y="427"/>
                    <a:pt x="291" y="455"/>
                  </a:cubicBezTo>
                  <a:cubicBezTo>
                    <a:pt x="280" y="470"/>
                    <a:pt x="262" y="478"/>
                    <a:pt x="241" y="478"/>
                  </a:cubicBezTo>
                  <a:cubicBezTo>
                    <a:pt x="241" y="478"/>
                    <a:pt x="241" y="478"/>
                    <a:pt x="240" y="478"/>
                  </a:cubicBezTo>
                  <a:cubicBezTo>
                    <a:pt x="238" y="482"/>
                    <a:pt x="238" y="482"/>
                    <a:pt x="238" y="482"/>
                  </a:cubicBezTo>
                  <a:cubicBezTo>
                    <a:pt x="282" y="524"/>
                    <a:pt x="316" y="576"/>
                    <a:pt x="336" y="635"/>
                  </a:cubicBezTo>
                  <a:cubicBezTo>
                    <a:pt x="466" y="593"/>
                    <a:pt x="466" y="593"/>
                    <a:pt x="466" y="593"/>
                  </a:cubicBezTo>
                  <a:cubicBezTo>
                    <a:pt x="475" y="620"/>
                    <a:pt x="475" y="620"/>
                    <a:pt x="475" y="620"/>
                  </a:cubicBezTo>
                  <a:cubicBezTo>
                    <a:pt x="462" y="634"/>
                    <a:pt x="457" y="652"/>
                    <a:pt x="462" y="668"/>
                  </a:cubicBezTo>
                  <a:cubicBezTo>
                    <a:pt x="471" y="695"/>
                    <a:pt x="506" y="708"/>
                    <a:pt x="539" y="697"/>
                  </a:cubicBezTo>
                  <a:cubicBezTo>
                    <a:pt x="573" y="686"/>
                    <a:pt x="593" y="656"/>
                    <a:pt x="584" y="628"/>
                  </a:cubicBezTo>
                  <a:cubicBezTo>
                    <a:pt x="579" y="612"/>
                    <a:pt x="564" y="601"/>
                    <a:pt x="546" y="59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C50DB358-19CB-4A11-BEFE-63814865694F}"/>
              </a:ext>
            </a:extLst>
          </p:cNvPr>
          <p:cNvSpPr/>
          <p:nvPr userDrawn="1"/>
        </p:nvSpPr>
        <p:spPr>
          <a:xfrm>
            <a:off x="209128" y="4797152"/>
            <a:ext cx="2490664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539626" y="443711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539552" y="4797152"/>
            <a:ext cx="2160166" cy="288032"/>
          </a:xfrm>
        </p:spPr>
        <p:txBody>
          <a:bodyPr/>
          <a:lstStyle>
            <a:lvl1pPr>
              <a:buClr>
                <a:schemeClr val="accent3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7164362" y="486916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14"/>
          </p:nvPr>
        </p:nvSpPr>
        <p:spPr>
          <a:xfrm>
            <a:off x="7164362" y="5229200"/>
            <a:ext cx="2160166" cy="288032"/>
          </a:xfrm>
        </p:spPr>
        <p:txBody>
          <a:bodyPr/>
          <a:lstStyle>
            <a:lvl1pPr>
              <a:buClr>
                <a:schemeClr val="accent4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539552" y="1988840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539478" y="2348880"/>
            <a:ext cx="2160166" cy="288032"/>
          </a:xfrm>
        </p:spPr>
        <p:txBody>
          <a:bodyPr/>
          <a:lstStyle>
            <a:lvl1pPr>
              <a:buClr>
                <a:schemeClr val="accent6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17"/>
          </p:nvPr>
        </p:nvSpPr>
        <p:spPr>
          <a:xfrm rot="15307887">
            <a:off x="1707581" y="4286628"/>
            <a:ext cx="2162373" cy="504056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18"/>
          </p:nvPr>
        </p:nvSpPr>
        <p:spPr>
          <a:xfrm rot="19566360">
            <a:off x="2524558" y="2275091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3419872" y="5805264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20"/>
          </p:nvPr>
        </p:nvSpPr>
        <p:spPr>
          <a:xfrm rot="6707401">
            <a:off x="5168391" y="4394849"/>
            <a:ext cx="2160240" cy="576064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6804322" y="1916832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2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6804248" y="2348880"/>
            <a:ext cx="2160166" cy="288032"/>
          </a:xfrm>
        </p:spPr>
        <p:txBody>
          <a:bodyPr/>
          <a:lstStyle>
            <a:lvl1pPr>
              <a:buClr>
                <a:schemeClr val="accent2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3995936" y="3573016"/>
            <a:ext cx="1080120" cy="936104"/>
          </a:xfrm>
        </p:spPr>
        <p:txBody>
          <a:bodyPr/>
          <a:lstStyle>
            <a:lvl1pPr algn="ctr">
              <a:buNone/>
              <a:defRPr sz="1600" b="1"/>
            </a:lvl1pPr>
          </a:lstStyle>
          <a:p>
            <a:pPr lvl="0"/>
            <a:endParaRPr lang="en-US" dirty="0"/>
          </a:p>
        </p:txBody>
      </p:sp>
      <p:sp>
        <p:nvSpPr>
          <p:cNvPr id="54" name="Line 3">
            <a:extLst>
              <a:ext uri="{FF2B5EF4-FFF2-40B4-BE49-F238E27FC236}">
                <a16:creationId xmlns:a16="http://schemas.microsoft.com/office/drawing/2014/main" id="{D1C5E3E0-7459-4318-9429-D37D8C2D96EC}"/>
              </a:ext>
            </a:extLst>
          </p:cNvPr>
          <p:cNvSpPr/>
          <p:nvPr userDrawn="1"/>
        </p:nvSpPr>
        <p:spPr>
          <a:xfrm flipV="1">
            <a:off x="6372200" y="2276872"/>
            <a:ext cx="2592288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2" y="2276871"/>
            <a:ext cx="2749328" cy="13892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Line 4">
            <a:extLst>
              <a:ext uri="{FF2B5EF4-FFF2-40B4-BE49-F238E27FC236}">
                <a16:creationId xmlns:a16="http://schemas.microsoft.com/office/drawing/2014/main" id="{1C8672DB-39A9-46A7-803A-63E18E5A5D0A}"/>
              </a:ext>
            </a:extLst>
          </p:cNvPr>
          <p:cNvSpPr/>
          <p:nvPr userDrawn="1"/>
        </p:nvSpPr>
        <p:spPr>
          <a:xfrm>
            <a:off x="6729959" y="5229200"/>
            <a:ext cx="2234529" cy="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55355D9-8F20-46C7-8832-F12B9E1013AA}"/>
              </a:ext>
            </a:extLst>
          </p:cNvPr>
          <p:cNvSpPr/>
          <p:nvPr userDrawn="1"/>
        </p:nvSpPr>
        <p:spPr>
          <a:xfrm>
            <a:off x="6516216" y="2000250"/>
            <a:ext cx="214313" cy="214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62E733-440D-4D8E-939C-B0715B57DA33}"/>
              </a:ext>
            </a:extLst>
          </p:cNvPr>
          <p:cNvSpPr/>
          <p:nvPr userDrawn="1"/>
        </p:nvSpPr>
        <p:spPr>
          <a:xfrm>
            <a:off x="6877967" y="4952578"/>
            <a:ext cx="214313" cy="2143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2DB959-0B65-4842-B6FA-22313CD60D33}"/>
              </a:ext>
            </a:extLst>
          </p:cNvPr>
          <p:cNvSpPr/>
          <p:nvPr userDrawn="1"/>
        </p:nvSpPr>
        <p:spPr>
          <a:xfrm>
            <a:off x="214313" y="4500563"/>
            <a:ext cx="214312" cy="214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14313" y="2000250"/>
            <a:ext cx="214312" cy="214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C4FDC23B-0A0A-46AD-88AB-D6BE00BCDD7F}"/>
              </a:ext>
            </a:extLst>
          </p:cNvPr>
          <p:cNvSpPr/>
          <p:nvPr userDrawn="1"/>
        </p:nvSpPr>
        <p:spPr>
          <a:xfrm>
            <a:off x="179513" y="3429000"/>
            <a:ext cx="2120824" cy="8260"/>
          </a:xfrm>
          <a:prstGeom prst="line">
            <a:avLst/>
          </a:prstGeom>
          <a:ln w="19080" cap="rnd">
            <a:solidFill>
              <a:srgbClr val="868282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6DCBA08-CA2F-4B16-BF7B-B78B4EF425FD}"/>
              </a:ext>
            </a:extLst>
          </p:cNvPr>
          <p:cNvSpPr/>
          <p:nvPr userDrawn="1"/>
        </p:nvSpPr>
        <p:spPr>
          <a:xfrm>
            <a:off x="253232" y="3146747"/>
            <a:ext cx="214312" cy="2143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Text Placeholder 28"/>
          <p:cNvSpPr>
            <a:spLocks noGrp="1"/>
          </p:cNvSpPr>
          <p:nvPr>
            <p:ph type="body" sz="quarter" idx="24"/>
          </p:nvPr>
        </p:nvSpPr>
        <p:spPr>
          <a:xfrm rot="2299993">
            <a:off x="4668365" y="2464618"/>
            <a:ext cx="2160166" cy="288032"/>
          </a:xfrm>
        </p:spPr>
        <p:txBody>
          <a:bodyPr/>
          <a:lstStyle>
            <a:lvl1pPr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3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539626" y="3140968"/>
            <a:ext cx="2160166" cy="288032"/>
          </a:xfr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74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539626" y="3501008"/>
            <a:ext cx="2160166" cy="288032"/>
          </a:xfrm>
        </p:spPr>
        <p:txBody>
          <a:bodyPr/>
          <a:lstStyle>
            <a:lvl1pPr>
              <a:buClr>
                <a:schemeClr val="accent5">
                  <a:lumMod val="20000"/>
                  <a:lumOff val="80000"/>
                </a:schemeClr>
              </a:buClr>
              <a:buFont typeface="Wingdings" pitchFamily="2" charset="2"/>
              <a:buChar char="§"/>
              <a:defRPr sz="1400" b="0"/>
            </a:lvl1pPr>
          </a:lstStyle>
          <a:p>
            <a:pPr lvl="0"/>
            <a:endParaRPr lang="en-US" dirty="0"/>
          </a:p>
        </p:txBody>
      </p:sp>
      <p:grpSp>
        <p:nvGrpSpPr>
          <p:cNvPr id="40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4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" name="TextBox 45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Date Placeholder 27"/>
          <p:cNvSpPr>
            <a:spLocks noGrp="1"/>
          </p:cNvSpPr>
          <p:nvPr>
            <p:ph type="dt" sz="half" idx="27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48" name="Footer Placeholder 16"/>
          <p:cNvSpPr>
            <a:spLocks noGrp="1"/>
          </p:cNvSpPr>
          <p:nvPr>
            <p:ph type="ftr" sz="quarter" idx="28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3 elements in different sha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EF067860-C771-4C6D-B48E-4BC3A400F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131" name="Group 37"/>
          <p:cNvGrpSpPr>
            <a:grpSpLocks noChangeAspect="1"/>
          </p:cNvGrpSpPr>
          <p:nvPr/>
        </p:nvGrpSpPr>
        <p:grpSpPr bwMode="auto">
          <a:xfrm>
            <a:off x="1662113" y="1905843"/>
            <a:ext cx="5819775" cy="4835525"/>
            <a:chOff x="1046" y="983"/>
            <a:chExt cx="3666" cy="3046"/>
          </a:xfrm>
        </p:grpSpPr>
        <p:sp>
          <p:nvSpPr>
            <p:cNvPr id="138" name="Freeform 3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9"/>
            <p:cNvSpPr>
              <a:spLocks/>
            </p:cNvSpPr>
            <p:nvPr/>
          </p:nvSpPr>
          <p:spPr bwMode="auto">
            <a:xfrm>
              <a:off x="1663" y="983"/>
              <a:ext cx="2436" cy="588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40"/>
            <p:cNvSpPr>
              <a:spLocks noChangeArrowheads="1"/>
            </p:cNvSpPr>
            <p:nvPr/>
          </p:nvSpPr>
          <p:spPr bwMode="auto">
            <a:xfrm>
              <a:off x="4130" y="983"/>
              <a:ext cx="26" cy="5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3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4"/>
            <p:cNvSpPr>
              <a:spLocks/>
            </p:cNvSpPr>
            <p:nvPr/>
          </p:nvSpPr>
          <p:spPr bwMode="auto">
            <a:xfrm>
              <a:off x="1663" y="1801"/>
              <a:ext cx="2436" cy="590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3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45"/>
            <p:cNvSpPr>
              <a:spLocks noChangeArrowheads="1"/>
            </p:cNvSpPr>
            <p:nvPr/>
          </p:nvSpPr>
          <p:spPr bwMode="auto">
            <a:xfrm>
              <a:off x="4130" y="1801"/>
              <a:ext cx="26" cy="5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6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7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8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49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12" y="224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4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9"/>
            <p:cNvSpPr>
              <a:spLocks/>
            </p:cNvSpPr>
            <p:nvPr/>
          </p:nvSpPr>
          <p:spPr bwMode="auto">
            <a:xfrm>
              <a:off x="1663" y="2620"/>
              <a:ext cx="2436" cy="589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50"/>
            <p:cNvSpPr>
              <a:spLocks noChangeArrowheads="1"/>
            </p:cNvSpPr>
            <p:nvPr/>
          </p:nvSpPr>
          <p:spPr bwMode="auto">
            <a:xfrm>
              <a:off x="4130" y="2620"/>
              <a:ext cx="26" cy="58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51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52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57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5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59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8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8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0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3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9" y="403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63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64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5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6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7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69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2915816" y="4869160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2915816" y="3501008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2915816" y="2204864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grpSp>
        <p:nvGrpSpPr>
          <p:cNvPr id="3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3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0" name="Date Placeholder 27"/>
          <p:cNvSpPr>
            <a:spLocks noGrp="1"/>
          </p:cNvSpPr>
          <p:nvPr>
            <p:ph type="dt" sz="half" idx="22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41" name="Footer Placeholder 16"/>
          <p:cNvSpPr>
            <a:spLocks noGrp="1"/>
          </p:cNvSpPr>
          <p:nvPr>
            <p:ph type="ftr" sz="quarter" idx="23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with 4 elements in different shap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372A6E6A-3812-4A96-AB74-FA1E8D7A5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grpSp>
        <p:nvGrpSpPr>
          <p:cNvPr id="2" name="Group 37"/>
          <p:cNvGrpSpPr>
            <a:grpSpLocks noChangeAspect="1"/>
          </p:cNvGrpSpPr>
          <p:nvPr userDrawn="1"/>
        </p:nvGrpSpPr>
        <p:grpSpPr bwMode="auto">
          <a:xfrm>
            <a:off x="1660525" y="1557338"/>
            <a:ext cx="5822950" cy="5111750"/>
            <a:chOff x="1046" y="981"/>
            <a:chExt cx="3668" cy="3220"/>
          </a:xfrm>
        </p:grpSpPr>
        <p:sp>
          <p:nvSpPr>
            <p:cNvPr id="96" name="AutoShape 36"/>
            <p:cNvSpPr>
              <a:spLocks noChangeAspect="1" noChangeArrowheads="1" noTextEdit="1"/>
            </p:cNvSpPr>
            <p:nvPr/>
          </p:nvSpPr>
          <p:spPr bwMode="auto">
            <a:xfrm>
              <a:off x="1046" y="981"/>
              <a:ext cx="3668" cy="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9"/>
            <p:cNvSpPr>
              <a:spLocks/>
            </p:cNvSpPr>
            <p:nvPr/>
          </p:nvSpPr>
          <p:spPr bwMode="auto">
            <a:xfrm>
              <a:off x="1663" y="983"/>
              <a:ext cx="2436" cy="588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40"/>
            <p:cNvSpPr>
              <a:spLocks noChangeArrowheads="1"/>
            </p:cNvSpPr>
            <p:nvPr/>
          </p:nvSpPr>
          <p:spPr bwMode="auto">
            <a:xfrm>
              <a:off x="4130" y="983"/>
              <a:ext cx="26" cy="58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41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4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43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44"/>
            <p:cNvSpPr>
              <a:spLocks/>
            </p:cNvSpPr>
            <p:nvPr/>
          </p:nvSpPr>
          <p:spPr bwMode="auto">
            <a:xfrm>
              <a:off x="1663" y="1801"/>
              <a:ext cx="2436" cy="590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3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45"/>
            <p:cNvSpPr>
              <a:spLocks noChangeArrowheads="1"/>
            </p:cNvSpPr>
            <p:nvPr/>
          </p:nvSpPr>
          <p:spPr bwMode="auto">
            <a:xfrm>
              <a:off x="4130" y="1801"/>
              <a:ext cx="26" cy="5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6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7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8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396" y="157"/>
                    <a:pt x="383" y="149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12" y="157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12" y="224"/>
                    <a:pt x="0" y="232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50" y="383"/>
                    <a:pt x="157" y="395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5" y="395"/>
                    <a:pt x="233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2"/>
                    <a:pt x="396" y="224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9"/>
            <p:cNvSpPr>
              <a:spLocks/>
            </p:cNvSpPr>
            <p:nvPr/>
          </p:nvSpPr>
          <p:spPr bwMode="auto">
            <a:xfrm>
              <a:off x="1663" y="2620"/>
              <a:ext cx="2436" cy="589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1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3"/>
                </a:cxn>
                <a:cxn ang="0">
                  <a:pos x="1584" y="383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3">
                  <a:moveTo>
                    <a:pt x="0" y="135"/>
                  </a:moveTo>
                  <a:cubicBezTo>
                    <a:pt x="18" y="126"/>
                    <a:pt x="35" y="122"/>
                    <a:pt x="49" y="122"/>
                  </a:cubicBezTo>
                  <a:cubicBezTo>
                    <a:pt x="86" y="122"/>
                    <a:pt x="112" y="150"/>
                    <a:pt x="112" y="191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584" y="383"/>
                    <a:pt x="1584" y="383"/>
                    <a:pt x="1584" y="383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50"/>
            <p:cNvSpPr>
              <a:spLocks noChangeArrowheads="1"/>
            </p:cNvSpPr>
            <p:nvPr/>
          </p:nvSpPr>
          <p:spPr bwMode="auto">
            <a:xfrm>
              <a:off x="4130" y="2620"/>
              <a:ext cx="26" cy="58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1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2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53"/>
            <p:cNvSpPr>
              <a:spLocks/>
            </p:cNvSpPr>
            <p:nvPr/>
          </p:nvSpPr>
          <p:spPr bwMode="auto">
            <a:xfrm>
              <a:off x="1046" y="3438"/>
              <a:ext cx="761" cy="762"/>
            </a:xfrm>
            <a:custGeom>
              <a:avLst/>
              <a:gdLst/>
              <a:ahLst/>
              <a:cxnLst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83" y="138"/>
                </a:cxn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406" y="230"/>
                </a:cxn>
                <a:cxn ang="0">
                  <a:pos x="450" y="243"/>
                </a:cxn>
              </a:cxnLst>
              <a:rect l="0" t="0" r="r" b="b"/>
              <a:pathLst>
                <a:path w="495" h="495">
                  <a:moveTo>
                    <a:pt x="450" y="243"/>
                  </a:move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396" y="157"/>
                    <a:pt x="383" y="150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3" y="0"/>
                    <a:pt x="225" y="12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96"/>
                    <a:pt x="220" y="111"/>
                    <a:pt x="191" y="111"/>
                  </a:cubicBezTo>
                  <a:cubicBezTo>
                    <a:pt x="163" y="111"/>
                    <a:pt x="140" y="9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7" y="12"/>
                    <a:pt x="150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0"/>
                    <a:pt x="12" y="157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12" y="225"/>
                    <a:pt x="0" y="233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50" y="384"/>
                    <a:pt x="157" y="396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5" y="396"/>
                    <a:pt x="233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3"/>
                    <a:pt x="396" y="225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54"/>
            <p:cNvSpPr>
              <a:spLocks/>
            </p:cNvSpPr>
            <p:nvPr/>
          </p:nvSpPr>
          <p:spPr bwMode="auto">
            <a:xfrm>
              <a:off x="1663" y="3438"/>
              <a:ext cx="2436" cy="591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49" y="122"/>
                </a:cxn>
                <a:cxn ang="0">
                  <a:pos x="112" y="192"/>
                </a:cxn>
                <a:cxn ang="0">
                  <a:pos x="49" y="261"/>
                </a:cxn>
                <a:cxn ang="0">
                  <a:pos x="0" y="247"/>
                </a:cxn>
                <a:cxn ang="0">
                  <a:pos x="0" y="384"/>
                </a:cxn>
                <a:cxn ang="0">
                  <a:pos x="1584" y="384"/>
                </a:cxn>
                <a:cxn ang="0">
                  <a:pos x="1584" y="384"/>
                </a:cxn>
                <a:cxn ang="0">
                  <a:pos x="1584" y="0"/>
                </a:cxn>
                <a:cxn ang="0">
                  <a:pos x="0" y="0"/>
                </a:cxn>
                <a:cxn ang="0">
                  <a:pos x="0" y="135"/>
                </a:cxn>
              </a:cxnLst>
              <a:rect l="0" t="0" r="r" b="b"/>
              <a:pathLst>
                <a:path w="1584" h="384">
                  <a:moveTo>
                    <a:pt x="0" y="135"/>
                  </a:moveTo>
                  <a:cubicBezTo>
                    <a:pt x="18" y="127"/>
                    <a:pt x="35" y="122"/>
                    <a:pt x="49" y="122"/>
                  </a:cubicBezTo>
                  <a:cubicBezTo>
                    <a:pt x="86" y="122"/>
                    <a:pt x="112" y="151"/>
                    <a:pt x="112" y="192"/>
                  </a:cubicBezTo>
                  <a:cubicBezTo>
                    <a:pt x="112" y="232"/>
                    <a:pt x="86" y="261"/>
                    <a:pt x="49" y="261"/>
                  </a:cubicBezTo>
                  <a:cubicBezTo>
                    <a:pt x="31" y="261"/>
                    <a:pt x="12" y="253"/>
                    <a:pt x="0" y="24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384"/>
                    <a:pt x="1584" y="384"/>
                    <a:pt x="1584" y="384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55"/>
            <p:cNvSpPr>
              <a:spLocks noChangeArrowheads="1"/>
            </p:cNvSpPr>
            <p:nvPr/>
          </p:nvSpPr>
          <p:spPr bwMode="auto">
            <a:xfrm>
              <a:off x="4130" y="3438"/>
              <a:ext cx="26" cy="59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6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48FF1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7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8"/>
            <p:cNvSpPr>
              <a:spLocks/>
            </p:cNvSpPr>
            <p:nvPr/>
          </p:nvSpPr>
          <p:spPr bwMode="auto">
            <a:xfrm>
              <a:off x="1046" y="983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59"/>
            <p:cNvSpPr>
              <a:spLocks/>
            </p:cNvSpPr>
            <p:nvPr/>
          </p:nvSpPr>
          <p:spPr bwMode="auto">
            <a:xfrm>
              <a:off x="1046" y="1801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2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8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2"/>
                    <a:pt x="191" y="112"/>
                  </a:cubicBezTo>
                  <a:cubicBezTo>
                    <a:pt x="163" y="112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8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2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2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60"/>
            <p:cNvSpPr>
              <a:spLocks/>
            </p:cNvSpPr>
            <p:nvPr/>
          </p:nvSpPr>
          <p:spPr bwMode="auto">
            <a:xfrm>
              <a:off x="1046" y="2620"/>
              <a:ext cx="761" cy="76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6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5"/>
                </a:cxn>
                <a:cxn ang="0">
                  <a:pos x="230" y="22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2"/>
                </a:cxn>
                <a:cxn ang="0">
                  <a:pos x="154" y="15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3"/>
                </a:cxn>
                <a:cxn ang="0">
                  <a:pos x="23" y="152"/>
                </a:cxn>
                <a:cxn ang="0">
                  <a:pos x="66" y="139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111" y="191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8"/>
                </a:cxn>
                <a:cxn ang="0">
                  <a:pos x="0" y="244"/>
                </a:cxn>
                <a:cxn ang="0">
                  <a:pos x="0" y="383"/>
                </a:cxn>
                <a:cxn ang="0">
                  <a:pos x="138" y="383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49"/>
                </a:cxn>
                <a:cxn ang="0">
                  <a:pos x="191" y="495"/>
                </a:cxn>
                <a:cxn ang="0">
                  <a:pos x="243" y="449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3"/>
                </a:cxn>
                <a:cxn ang="0">
                  <a:pos x="383" y="383"/>
                </a:cxn>
                <a:cxn ang="0">
                  <a:pos x="383" y="383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8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1"/>
                </a:cxn>
                <a:cxn ang="0">
                  <a:pos x="450" y="139"/>
                </a:cxn>
                <a:cxn ang="0">
                  <a:pos x="406" y="152"/>
                </a:cxn>
                <a:cxn ang="0">
                  <a:pos x="399" y="153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6"/>
                    <a:pt x="383" y="26"/>
                    <a:pt x="383" y="26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5"/>
                  </a:cubicBezTo>
                  <a:cubicBezTo>
                    <a:pt x="228" y="18"/>
                    <a:pt x="229" y="20"/>
                    <a:pt x="230" y="22"/>
                  </a:cubicBezTo>
                  <a:cubicBezTo>
                    <a:pt x="238" y="37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5"/>
                    <a:pt x="220" y="111"/>
                    <a:pt x="191" y="111"/>
                  </a:cubicBezTo>
                  <a:cubicBezTo>
                    <a:pt x="163" y="111"/>
                    <a:pt x="140" y="95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7"/>
                    <a:pt x="152" y="22"/>
                  </a:cubicBezTo>
                  <a:cubicBezTo>
                    <a:pt x="153" y="20"/>
                    <a:pt x="154" y="18"/>
                    <a:pt x="154" y="15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3"/>
                    <a:pt x="16" y="153"/>
                  </a:cubicBezTo>
                  <a:cubicBezTo>
                    <a:pt x="18" y="153"/>
                    <a:pt x="20" y="153"/>
                    <a:pt x="23" y="152"/>
                  </a:cubicBezTo>
                  <a:cubicBezTo>
                    <a:pt x="38" y="144"/>
                    <a:pt x="54" y="139"/>
                    <a:pt x="66" y="139"/>
                  </a:cubicBezTo>
                  <a:cubicBezTo>
                    <a:pt x="96" y="139"/>
                    <a:pt x="111" y="163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191"/>
                    <a:pt x="111" y="191"/>
                    <a:pt x="111" y="191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7"/>
                    <a:pt x="23" y="230"/>
                  </a:cubicBezTo>
                  <a:cubicBezTo>
                    <a:pt x="20" y="229"/>
                    <a:pt x="18" y="228"/>
                    <a:pt x="16" y="228"/>
                  </a:cubicBezTo>
                  <a:cubicBezTo>
                    <a:pt x="7" y="228"/>
                    <a:pt x="0" y="235"/>
                    <a:pt x="0" y="244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38" y="383"/>
                    <a:pt x="138" y="383"/>
                    <a:pt x="138" y="383"/>
                  </a:cubicBezTo>
                  <a:cubicBezTo>
                    <a:pt x="147" y="383"/>
                    <a:pt x="154" y="391"/>
                    <a:pt x="154" y="399"/>
                  </a:cubicBezTo>
                  <a:cubicBezTo>
                    <a:pt x="154" y="401"/>
                    <a:pt x="153" y="403"/>
                    <a:pt x="152" y="406"/>
                  </a:cubicBezTo>
                  <a:cubicBezTo>
                    <a:pt x="145" y="421"/>
                    <a:pt x="140" y="437"/>
                    <a:pt x="140" y="449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49"/>
                  </a:cubicBezTo>
                  <a:cubicBezTo>
                    <a:pt x="243" y="437"/>
                    <a:pt x="238" y="421"/>
                    <a:pt x="230" y="406"/>
                  </a:cubicBezTo>
                  <a:cubicBezTo>
                    <a:pt x="229" y="403"/>
                    <a:pt x="228" y="401"/>
                    <a:pt x="228" y="399"/>
                  </a:cubicBezTo>
                  <a:cubicBezTo>
                    <a:pt x="228" y="391"/>
                    <a:pt x="235" y="383"/>
                    <a:pt x="244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383"/>
                    <a:pt x="383" y="383"/>
                    <a:pt x="383" y="383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8"/>
                    <a:pt x="399" y="228"/>
                  </a:cubicBezTo>
                  <a:cubicBezTo>
                    <a:pt x="401" y="228"/>
                    <a:pt x="404" y="229"/>
                    <a:pt x="406" y="230"/>
                  </a:cubicBezTo>
                  <a:cubicBezTo>
                    <a:pt x="421" y="237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1"/>
                  </a:cubicBezTo>
                  <a:cubicBezTo>
                    <a:pt x="495" y="163"/>
                    <a:pt x="479" y="139"/>
                    <a:pt x="450" y="139"/>
                  </a:cubicBezTo>
                  <a:cubicBezTo>
                    <a:pt x="438" y="139"/>
                    <a:pt x="421" y="144"/>
                    <a:pt x="406" y="152"/>
                  </a:cubicBezTo>
                  <a:cubicBezTo>
                    <a:pt x="404" y="153"/>
                    <a:pt x="401" y="153"/>
                    <a:pt x="399" y="153"/>
                  </a:cubicBezTo>
                  <a:cubicBezTo>
                    <a:pt x="391" y="153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61"/>
            <p:cNvSpPr>
              <a:spLocks/>
            </p:cNvSpPr>
            <p:nvPr/>
          </p:nvSpPr>
          <p:spPr bwMode="auto">
            <a:xfrm>
              <a:off x="1046" y="3438"/>
              <a:ext cx="761" cy="762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27"/>
                </a:cxn>
                <a:cxn ang="0">
                  <a:pos x="383" y="0"/>
                </a:cxn>
                <a:cxn ang="0">
                  <a:pos x="244" y="0"/>
                </a:cxn>
                <a:cxn ang="0">
                  <a:pos x="228" y="16"/>
                </a:cxn>
                <a:cxn ang="0">
                  <a:pos x="230" y="23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243" y="66"/>
                </a:cxn>
                <a:cxn ang="0">
                  <a:pos x="191" y="111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40" y="66"/>
                </a:cxn>
                <a:cxn ang="0">
                  <a:pos x="152" y="23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6" y="154"/>
                </a:cxn>
                <a:cxn ang="0">
                  <a:pos x="23" y="152"/>
                </a:cxn>
                <a:cxn ang="0">
                  <a:pos x="66" y="140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111" y="192"/>
                </a:cxn>
                <a:cxn ang="0">
                  <a:pos x="66" y="243"/>
                </a:cxn>
                <a:cxn ang="0">
                  <a:pos x="23" y="230"/>
                </a:cxn>
                <a:cxn ang="0">
                  <a:pos x="16" y="229"/>
                </a:cxn>
                <a:cxn ang="0">
                  <a:pos x="0" y="244"/>
                </a:cxn>
                <a:cxn ang="0">
                  <a:pos x="0" y="384"/>
                </a:cxn>
                <a:cxn ang="0">
                  <a:pos x="138" y="384"/>
                </a:cxn>
                <a:cxn ang="0">
                  <a:pos x="154" y="399"/>
                </a:cxn>
                <a:cxn ang="0">
                  <a:pos x="152" y="406"/>
                </a:cxn>
                <a:cxn ang="0">
                  <a:pos x="140" y="450"/>
                </a:cxn>
                <a:cxn ang="0">
                  <a:pos x="191" y="495"/>
                </a:cxn>
                <a:cxn ang="0">
                  <a:pos x="243" y="450"/>
                </a:cxn>
                <a:cxn ang="0">
                  <a:pos x="230" y="406"/>
                </a:cxn>
                <a:cxn ang="0">
                  <a:pos x="228" y="399"/>
                </a:cxn>
                <a:cxn ang="0">
                  <a:pos x="244" y="384"/>
                </a:cxn>
                <a:cxn ang="0">
                  <a:pos x="383" y="384"/>
                </a:cxn>
                <a:cxn ang="0">
                  <a:pos x="383" y="384"/>
                </a:cxn>
                <a:cxn ang="0">
                  <a:pos x="383" y="244"/>
                </a:cxn>
                <a:cxn ang="0">
                  <a:pos x="383" y="244"/>
                </a:cxn>
                <a:cxn ang="0">
                  <a:pos x="399" y="229"/>
                </a:cxn>
                <a:cxn ang="0">
                  <a:pos x="406" y="230"/>
                </a:cxn>
                <a:cxn ang="0">
                  <a:pos x="450" y="243"/>
                </a:cxn>
                <a:cxn ang="0">
                  <a:pos x="495" y="192"/>
                </a:cxn>
                <a:cxn ang="0">
                  <a:pos x="450" y="140"/>
                </a:cxn>
                <a:cxn ang="0">
                  <a:pos x="406" y="152"/>
                </a:cxn>
                <a:cxn ang="0">
                  <a:pos x="399" y="154"/>
                </a:cxn>
                <a:cxn ang="0">
                  <a:pos x="383" y="138"/>
                </a:cxn>
                <a:cxn ang="0">
                  <a:pos x="383" y="0"/>
                </a:cxn>
              </a:cxnLst>
              <a:rect l="0" t="0" r="r" b="b"/>
              <a:pathLst>
                <a:path w="495" h="495">
                  <a:moveTo>
                    <a:pt x="383" y="0"/>
                  </a:moveTo>
                  <a:cubicBezTo>
                    <a:pt x="383" y="27"/>
                    <a:pt x="383" y="27"/>
                    <a:pt x="383" y="27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35" y="0"/>
                    <a:pt x="228" y="7"/>
                    <a:pt x="228" y="16"/>
                  </a:cubicBezTo>
                  <a:cubicBezTo>
                    <a:pt x="228" y="18"/>
                    <a:pt x="229" y="20"/>
                    <a:pt x="230" y="23"/>
                  </a:cubicBezTo>
                  <a:cubicBezTo>
                    <a:pt x="238" y="38"/>
                    <a:pt x="243" y="54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3" y="96"/>
                    <a:pt x="220" y="111"/>
                    <a:pt x="191" y="111"/>
                  </a:cubicBezTo>
                  <a:cubicBezTo>
                    <a:pt x="163" y="111"/>
                    <a:pt x="140" y="9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54"/>
                    <a:pt x="145" y="38"/>
                    <a:pt x="152" y="23"/>
                  </a:cubicBezTo>
                  <a:cubicBezTo>
                    <a:pt x="153" y="20"/>
                    <a:pt x="154" y="18"/>
                    <a:pt x="154" y="16"/>
                  </a:cubicBezTo>
                  <a:cubicBezTo>
                    <a:pt x="154" y="7"/>
                    <a:pt x="147" y="0"/>
                    <a:pt x="13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7"/>
                    <a:pt x="7" y="154"/>
                    <a:pt x="16" y="154"/>
                  </a:cubicBezTo>
                  <a:cubicBezTo>
                    <a:pt x="18" y="154"/>
                    <a:pt x="20" y="153"/>
                    <a:pt x="23" y="152"/>
                  </a:cubicBezTo>
                  <a:cubicBezTo>
                    <a:pt x="38" y="145"/>
                    <a:pt x="54" y="140"/>
                    <a:pt x="66" y="140"/>
                  </a:cubicBezTo>
                  <a:cubicBezTo>
                    <a:pt x="96" y="140"/>
                    <a:pt x="111" y="163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1" y="220"/>
                    <a:pt x="96" y="243"/>
                    <a:pt x="66" y="243"/>
                  </a:cubicBezTo>
                  <a:cubicBezTo>
                    <a:pt x="54" y="243"/>
                    <a:pt x="38" y="238"/>
                    <a:pt x="23" y="230"/>
                  </a:cubicBezTo>
                  <a:cubicBezTo>
                    <a:pt x="20" y="229"/>
                    <a:pt x="18" y="229"/>
                    <a:pt x="16" y="229"/>
                  </a:cubicBezTo>
                  <a:cubicBezTo>
                    <a:pt x="7" y="229"/>
                    <a:pt x="0" y="235"/>
                    <a:pt x="0" y="244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38" y="384"/>
                    <a:pt x="138" y="384"/>
                    <a:pt x="138" y="384"/>
                  </a:cubicBezTo>
                  <a:cubicBezTo>
                    <a:pt x="147" y="384"/>
                    <a:pt x="154" y="391"/>
                    <a:pt x="154" y="399"/>
                  </a:cubicBezTo>
                  <a:cubicBezTo>
                    <a:pt x="154" y="402"/>
                    <a:pt x="153" y="404"/>
                    <a:pt x="152" y="406"/>
                  </a:cubicBezTo>
                  <a:cubicBezTo>
                    <a:pt x="145" y="421"/>
                    <a:pt x="140" y="438"/>
                    <a:pt x="140" y="450"/>
                  </a:cubicBezTo>
                  <a:cubicBezTo>
                    <a:pt x="140" y="479"/>
                    <a:pt x="163" y="495"/>
                    <a:pt x="191" y="495"/>
                  </a:cubicBezTo>
                  <a:cubicBezTo>
                    <a:pt x="220" y="495"/>
                    <a:pt x="243" y="479"/>
                    <a:pt x="243" y="450"/>
                  </a:cubicBezTo>
                  <a:cubicBezTo>
                    <a:pt x="243" y="438"/>
                    <a:pt x="238" y="421"/>
                    <a:pt x="230" y="406"/>
                  </a:cubicBezTo>
                  <a:cubicBezTo>
                    <a:pt x="229" y="404"/>
                    <a:pt x="228" y="402"/>
                    <a:pt x="228" y="399"/>
                  </a:cubicBezTo>
                  <a:cubicBezTo>
                    <a:pt x="228" y="391"/>
                    <a:pt x="235" y="384"/>
                    <a:pt x="244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384"/>
                    <a:pt x="383" y="384"/>
                    <a:pt x="383" y="38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44"/>
                    <a:pt x="383" y="244"/>
                    <a:pt x="383" y="244"/>
                  </a:cubicBezTo>
                  <a:cubicBezTo>
                    <a:pt x="383" y="235"/>
                    <a:pt x="391" y="229"/>
                    <a:pt x="399" y="229"/>
                  </a:cubicBezTo>
                  <a:cubicBezTo>
                    <a:pt x="401" y="229"/>
                    <a:pt x="404" y="229"/>
                    <a:pt x="406" y="230"/>
                  </a:cubicBezTo>
                  <a:cubicBezTo>
                    <a:pt x="421" y="238"/>
                    <a:pt x="438" y="243"/>
                    <a:pt x="450" y="243"/>
                  </a:cubicBezTo>
                  <a:cubicBezTo>
                    <a:pt x="479" y="243"/>
                    <a:pt x="495" y="220"/>
                    <a:pt x="495" y="192"/>
                  </a:cubicBezTo>
                  <a:cubicBezTo>
                    <a:pt x="495" y="163"/>
                    <a:pt x="479" y="140"/>
                    <a:pt x="450" y="140"/>
                  </a:cubicBezTo>
                  <a:cubicBezTo>
                    <a:pt x="438" y="140"/>
                    <a:pt x="421" y="145"/>
                    <a:pt x="406" y="152"/>
                  </a:cubicBezTo>
                  <a:cubicBezTo>
                    <a:pt x="404" y="153"/>
                    <a:pt x="401" y="154"/>
                    <a:pt x="399" y="154"/>
                  </a:cubicBezTo>
                  <a:cubicBezTo>
                    <a:pt x="391" y="154"/>
                    <a:pt x="383" y="147"/>
                    <a:pt x="383" y="138"/>
                  </a:cubicBezTo>
                  <a:cubicBezTo>
                    <a:pt x="383" y="0"/>
                    <a:pt x="383" y="0"/>
                    <a:pt x="383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62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63"/>
            <p:cNvSpPr>
              <a:spLocks/>
            </p:cNvSpPr>
            <p:nvPr/>
          </p:nvSpPr>
          <p:spPr bwMode="auto">
            <a:xfrm>
              <a:off x="4186" y="983"/>
              <a:ext cx="526" cy="588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8"/>
                </a:cxn>
                <a:cxn ang="0">
                  <a:pos x="331" y="588"/>
                </a:cxn>
                <a:cxn ang="0">
                  <a:pos x="526" y="293"/>
                </a:cxn>
                <a:cxn ang="0">
                  <a:pos x="331" y="0"/>
                </a:cxn>
              </a:cxnLst>
              <a:rect l="0" t="0" r="r" b="b"/>
              <a:pathLst>
                <a:path w="526" h="588">
                  <a:moveTo>
                    <a:pt x="331" y="0"/>
                  </a:moveTo>
                  <a:lnTo>
                    <a:pt x="0" y="0"/>
                  </a:lnTo>
                  <a:lnTo>
                    <a:pt x="0" y="588"/>
                  </a:lnTo>
                  <a:lnTo>
                    <a:pt x="331" y="588"/>
                  </a:lnTo>
                  <a:lnTo>
                    <a:pt x="526" y="293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64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65"/>
            <p:cNvSpPr>
              <a:spLocks/>
            </p:cNvSpPr>
            <p:nvPr/>
          </p:nvSpPr>
          <p:spPr bwMode="auto">
            <a:xfrm>
              <a:off x="4186" y="1801"/>
              <a:ext cx="526" cy="590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0"/>
                </a:cxn>
                <a:cxn ang="0">
                  <a:pos x="331" y="590"/>
                </a:cxn>
                <a:cxn ang="0">
                  <a:pos x="526" y="295"/>
                </a:cxn>
                <a:cxn ang="0">
                  <a:pos x="331" y="0"/>
                </a:cxn>
              </a:cxnLst>
              <a:rect l="0" t="0" r="r" b="b"/>
              <a:pathLst>
                <a:path w="526" h="590">
                  <a:moveTo>
                    <a:pt x="331" y="0"/>
                  </a:moveTo>
                  <a:lnTo>
                    <a:pt x="0" y="0"/>
                  </a:lnTo>
                  <a:lnTo>
                    <a:pt x="0" y="590"/>
                  </a:lnTo>
                  <a:lnTo>
                    <a:pt x="331" y="590"/>
                  </a:lnTo>
                  <a:lnTo>
                    <a:pt x="526" y="295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6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7"/>
            <p:cNvSpPr>
              <a:spLocks/>
            </p:cNvSpPr>
            <p:nvPr/>
          </p:nvSpPr>
          <p:spPr bwMode="auto">
            <a:xfrm>
              <a:off x="4186" y="2620"/>
              <a:ext cx="526" cy="589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89"/>
                </a:cxn>
                <a:cxn ang="0">
                  <a:pos x="331" y="589"/>
                </a:cxn>
                <a:cxn ang="0">
                  <a:pos x="526" y="294"/>
                </a:cxn>
                <a:cxn ang="0">
                  <a:pos x="331" y="0"/>
                </a:cxn>
              </a:cxnLst>
              <a:rect l="0" t="0" r="r" b="b"/>
              <a:pathLst>
                <a:path w="526" h="589">
                  <a:moveTo>
                    <a:pt x="331" y="0"/>
                  </a:moveTo>
                  <a:lnTo>
                    <a:pt x="0" y="0"/>
                  </a:lnTo>
                  <a:lnTo>
                    <a:pt x="0" y="589"/>
                  </a:lnTo>
                  <a:lnTo>
                    <a:pt x="331" y="589"/>
                  </a:lnTo>
                  <a:lnTo>
                    <a:pt x="526" y="294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8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9"/>
            <p:cNvSpPr>
              <a:spLocks/>
            </p:cNvSpPr>
            <p:nvPr/>
          </p:nvSpPr>
          <p:spPr bwMode="auto">
            <a:xfrm>
              <a:off x="4186" y="3438"/>
              <a:ext cx="526" cy="591"/>
            </a:xfrm>
            <a:custGeom>
              <a:avLst/>
              <a:gdLst/>
              <a:ahLst/>
              <a:cxnLst>
                <a:cxn ang="0">
                  <a:pos x="331" y="0"/>
                </a:cxn>
                <a:cxn ang="0">
                  <a:pos x="0" y="0"/>
                </a:cxn>
                <a:cxn ang="0">
                  <a:pos x="0" y="591"/>
                </a:cxn>
                <a:cxn ang="0">
                  <a:pos x="331" y="591"/>
                </a:cxn>
                <a:cxn ang="0">
                  <a:pos x="526" y="296"/>
                </a:cxn>
                <a:cxn ang="0">
                  <a:pos x="331" y="0"/>
                </a:cxn>
              </a:cxnLst>
              <a:rect l="0" t="0" r="r" b="b"/>
              <a:pathLst>
                <a:path w="526" h="591">
                  <a:moveTo>
                    <a:pt x="331" y="0"/>
                  </a:moveTo>
                  <a:lnTo>
                    <a:pt x="0" y="0"/>
                  </a:lnTo>
                  <a:lnTo>
                    <a:pt x="0" y="591"/>
                  </a:lnTo>
                  <a:lnTo>
                    <a:pt x="331" y="591"/>
                  </a:lnTo>
                  <a:lnTo>
                    <a:pt x="526" y="296"/>
                  </a:lnTo>
                  <a:lnTo>
                    <a:pt x="331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>
          <a:xfrm>
            <a:off x="2915816" y="4509120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2915816" y="3212976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51" name="Text Placeholder 28"/>
          <p:cNvSpPr>
            <a:spLocks noGrp="1"/>
          </p:cNvSpPr>
          <p:nvPr>
            <p:ph type="body" sz="quarter" idx="21"/>
          </p:nvPr>
        </p:nvSpPr>
        <p:spPr>
          <a:xfrm>
            <a:off x="2915816" y="1916832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sp>
        <p:nvSpPr>
          <p:cNvPr id="1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2915816" y="5733256"/>
            <a:ext cx="3600400" cy="288032"/>
          </a:xfrm>
        </p:spPr>
        <p:txBody>
          <a:bodyPr/>
          <a:lstStyle>
            <a:lvl1pPr algn="ctr">
              <a:buNone/>
              <a:defRPr sz="1800" b="1"/>
            </a:lvl1pPr>
          </a:lstStyle>
          <a:p>
            <a:pPr lvl="0"/>
            <a:endParaRPr lang="en-US" dirty="0"/>
          </a:p>
        </p:txBody>
      </p:sp>
      <p:grpSp>
        <p:nvGrpSpPr>
          <p:cNvPr id="43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4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TextBox 46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8" name="Date Placeholder 27"/>
          <p:cNvSpPr>
            <a:spLocks noGrp="1"/>
          </p:cNvSpPr>
          <p:nvPr>
            <p:ph type="dt" sz="half" idx="23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49" name="Footer Placeholder 16"/>
          <p:cNvSpPr>
            <a:spLocks noGrp="1"/>
          </p:cNvSpPr>
          <p:nvPr>
            <p:ph type="ftr" sz="quarter" idx="24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RED color#96373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B56F86-636D-48D1-A36C-088153BB7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ORANGE color#E36D2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CBDC42-5172-417B-80E8-2164D97F1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PURPLE color#604A7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D650E9-F662-4965-BBFE-B5A54123E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OLIVE GREEN color#77933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FE8D06-169C-40E0-ACAE-DC844D90C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RED color#96373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2472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CDDF00"/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714400"/>
            <a:ext cx="8964488" cy="410344"/>
          </a:xfrm>
        </p:spPr>
        <p:txBody>
          <a:bodyPr/>
          <a:lstStyle>
            <a:lvl1pPr algn="l">
              <a:buNone/>
              <a:defRPr sz="2000" baseline="0">
                <a:solidFill>
                  <a:srgbClr val="CDDF00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179512" y="1484982"/>
            <a:ext cx="8208962" cy="4032250"/>
          </a:xfrm>
        </p:spPr>
        <p:txBody>
          <a:bodyPr/>
          <a:lstStyle>
            <a:lvl1pPr>
              <a:buClr>
                <a:srgbClr val="FFFF00"/>
              </a:buClr>
              <a:buFont typeface="Wingdings" pitchFamily="2" charset="2"/>
              <a:buChar char="§"/>
              <a:defRPr sz="1800">
                <a:solidFill>
                  <a:srgbClr val="CDDF00"/>
                </a:solidFill>
              </a:defRPr>
            </a:lvl1pPr>
            <a:lvl2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2pPr>
            <a:lvl3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3pPr>
            <a:lvl4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4pPr>
            <a:lvl5pPr>
              <a:buClr>
                <a:srgbClr val="FFFF00"/>
              </a:buClr>
              <a:defRPr sz="1800">
                <a:solidFill>
                  <a:srgbClr val="CDDF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8338B09-F2C9-0C41-B910-AB987B938D75}"/>
              </a:ext>
            </a:extLst>
          </p:cNvPr>
          <p:cNvSpPr txBox="1"/>
          <p:nvPr userDrawn="1"/>
        </p:nvSpPr>
        <p:spPr>
          <a:xfrm>
            <a:off x="7359564" y="6453336"/>
            <a:ext cx="1748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CDDF00"/>
                </a:solidFill>
              </a:rPr>
              <a:t>www.apeschool.xyz</a:t>
            </a:r>
            <a:endParaRPr lang="de-DE" sz="1400">
              <a:solidFill>
                <a:srgbClr val="CDDF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AQUA color#33859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000C82-C11C-4673-A259-2CE3D12EF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BLUE color#36609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5DFEEE-A3E2-40FA-96B9-638425F4E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DARK BLUE color#17375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000BB5-F2A4-4E1F-981C-0CA90B7FB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s in GRAY color#A6A6A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2FF761-3CBB-4313-8735-5670580C9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51520" y="3356992"/>
            <a:ext cx="2592288" cy="302433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x-none"/>
          </a:p>
        </p:txBody>
      </p:sp>
      <p:grpSp>
        <p:nvGrpSpPr>
          <p:cNvPr id="5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6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4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LOGO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3000827" y="2464068"/>
            <a:ext cx="3142347" cy="19298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in RED color#963735">
  <p:cSld name="1_Title and subtitle in RED color#963735">
    <p:bg>
      <p:bgPr>
        <a:solidFill>
          <a:schemeClr val="dk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 txBox="1">
            <a:spLocks noGrp="1"/>
          </p:cNvSpPr>
          <p:nvPr>
            <p:ph type="title"/>
          </p:nvPr>
        </p:nvSpPr>
        <p:spPr>
          <a:xfrm>
            <a:off x="179512" y="188640"/>
            <a:ext cx="8964488" cy="42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DDF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body" idx="1"/>
          </p:nvPr>
        </p:nvSpPr>
        <p:spPr>
          <a:xfrm>
            <a:off x="179512" y="714400"/>
            <a:ext cx="8964488" cy="41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CDDF00"/>
              </a:buClr>
              <a:buSzPts val="2000"/>
              <a:buFont typeface="Arial"/>
              <a:buNone/>
              <a:defRPr sz="2000">
                <a:solidFill>
                  <a:srgbClr val="CDDF00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body" idx="2"/>
          </p:nvPr>
        </p:nvSpPr>
        <p:spPr>
          <a:xfrm>
            <a:off x="179512" y="1484982"/>
            <a:ext cx="8208962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Noto Sans Symbols"/>
              <a:buChar char="▪"/>
              <a:defRPr sz="1800">
                <a:solidFill>
                  <a:srgbClr val="CDDF00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–"/>
              <a:defRPr sz="1800">
                <a:solidFill>
                  <a:srgbClr val="CDDF00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•"/>
              <a:defRPr sz="1800">
                <a:solidFill>
                  <a:srgbClr val="CDDF00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–"/>
              <a:defRPr sz="1800">
                <a:solidFill>
                  <a:srgbClr val="CDDF00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Char char="»"/>
              <a:defRPr sz="1800">
                <a:solidFill>
                  <a:srgbClr val="CDD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/>
          <p:nvPr/>
        </p:nvSpPr>
        <p:spPr>
          <a:xfrm>
            <a:off x="7359564" y="6453336"/>
            <a:ext cx="17489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CDDF00"/>
                </a:solidFill>
                <a:latin typeface="Arial"/>
                <a:ea typeface="Arial"/>
                <a:cs typeface="Arial"/>
                <a:sym typeface="Arial"/>
              </a:rPr>
              <a:t>www.apeschool.xyz</a:t>
            </a:r>
            <a:endParaRPr sz="1400">
              <a:solidFill>
                <a:srgbClr val="CDD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72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78" y="1604"/>
            <a:ext cx="9130872" cy="6851365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5949280"/>
            <a:ext cx="5688632" cy="504006"/>
          </a:xfrm>
        </p:spPr>
        <p:txBody>
          <a:bodyPr anchor="ctr"/>
          <a:lstStyle>
            <a:lvl1pPr algn="l">
              <a:buNone/>
              <a:defRPr sz="2300" b="1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sr-Latn-RS" dirty="0"/>
              <a:t>Click to add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6237312"/>
            <a:ext cx="5688632" cy="792088"/>
          </a:xfrm>
        </p:spPr>
        <p:txBody>
          <a:bodyPr anchor="ctr"/>
          <a:lstStyle>
            <a:lvl1pPr algn="l">
              <a:buNone/>
              <a:defRPr sz="1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sr-Latn-RS" dirty="0"/>
              <a:t>Click to add subtitle </a:t>
            </a:r>
            <a:r>
              <a:rPr lang="en-US" dirty="0"/>
              <a:t>│ Name of the presenter</a:t>
            </a:r>
          </a:p>
        </p:txBody>
      </p:sp>
      <p:pic>
        <p:nvPicPr>
          <p:cNvPr id="14" name="Picture 13" descr="sarena traka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2" y="6414984"/>
            <a:ext cx="4743110" cy="45719"/>
          </a:xfrm>
          <a:prstGeom prst="rect">
            <a:avLst/>
          </a:prstGeom>
        </p:spPr>
      </p:pic>
      <p:pic>
        <p:nvPicPr>
          <p:cNvPr id="6" name="Picture 5" descr="NEW LOGO.png">
            <a:extLst>
              <a:ext uri="{FF2B5EF4-FFF2-40B4-BE49-F238E27FC236}">
                <a16:creationId xmlns:a16="http://schemas.microsoft.com/office/drawing/2014/main" id="{DACF112C-3394-4A2E-90F1-23171FF73D1A}"/>
              </a:ext>
            </a:extLst>
          </p:cNvPr>
          <p:cNvPicPr>
            <a:picLocks noChangeAspect="1"/>
          </p:cNvPicPr>
          <p:nvPr userDrawn="1"/>
        </p:nvPicPr>
        <p:blipFill>
          <a:blip cstate="email"/>
          <a:stretch>
            <a:fillRect/>
          </a:stretch>
        </p:blipFill>
        <p:spPr>
          <a:xfrm>
            <a:off x="180132" y="180456"/>
            <a:ext cx="1355769" cy="8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9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BLUE color#36609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4EC6A6-1C7F-441C-8C31-A65806B34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10344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80400" cy="3959225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800"/>
            </a:lvl2pPr>
            <a:lvl3pPr>
              <a:buClr>
                <a:schemeClr val="accent1">
                  <a:lumMod val="75000"/>
                </a:schemeClr>
              </a:buClr>
              <a:defRPr sz="1800"/>
            </a:lvl3pPr>
            <a:lvl4pPr>
              <a:buClr>
                <a:schemeClr val="accent1">
                  <a:lumMod val="75000"/>
                </a:schemeClr>
              </a:buClr>
              <a:defRPr sz="1800"/>
            </a:lvl4pPr>
            <a:lvl5pPr>
              <a:buClr>
                <a:schemeClr val="accent1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DARK BLUE color#17375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19C774-C822-4EEC-A8BD-31555F00A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80400" cy="3959225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in PURPLE color#604A7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3E146F-9E1F-4088-B491-5743714A0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08962" cy="3959225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accent4">
                  <a:lumMod val="75000"/>
                </a:schemeClr>
              </a:buClr>
              <a:defRPr sz="1800"/>
            </a:lvl2pPr>
            <a:lvl3pPr>
              <a:buClr>
                <a:schemeClr val="accent4">
                  <a:lumMod val="75000"/>
                </a:schemeClr>
              </a:buClr>
              <a:defRPr sz="1800"/>
            </a:lvl3pPr>
            <a:lvl4pPr>
              <a:buClr>
                <a:schemeClr val="accent4">
                  <a:lumMod val="75000"/>
                </a:schemeClr>
              </a:buClr>
              <a:defRPr sz="1800"/>
            </a:lvl4pPr>
            <a:lvl5pPr>
              <a:buClr>
                <a:schemeClr val="accent4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C62F56-2CEF-4760-AA66-27DF1AF1A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1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8208962" cy="3887787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8498A04-4CC6-4D61-811E-D0E03CED6A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grpSp>
        <p:nvGrpSpPr>
          <p:cNvPr id="4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5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67FCE21-BD5B-4B9D-8613-879E58763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1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79388" y="1772816"/>
            <a:ext cx="5472112" cy="4895850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  <a:lvl2pPr>
              <a:buClr>
                <a:schemeClr val="tx2">
                  <a:lumMod val="75000"/>
                </a:schemeClr>
              </a:buClr>
              <a:defRPr sz="1800"/>
            </a:lvl2pPr>
            <a:lvl3pPr>
              <a:buClr>
                <a:schemeClr val="tx2">
                  <a:lumMod val="75000"/>
                </a:schemeClr>
              </a:buClr>
              <a:defRPr sz="1800"/>
            </a:lvl3pPr>
            <a:lvl4pPr>
              <a:buClr>
                <a:schemeClr val="tx2">
                  <a:lumMod val="75000"/>
                </a:schemeClr>
              </a:buClr>
              <a:defRPr sz="1800"/>
            </a:lvl4pPr>
            <a:lvl5pPr>
              <a:buClr>
                <a:schemeClr val="tx2">
                  <a:lumMod val="75000"/>
                </a:schemeClr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and bigg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DE93E1-974E-48C4-A3B3-AA81D488F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2495"/>
            <a:ext cx="9144000" cy="6188833"/>
          </a:xfrm>
          <a:prstGeom prst="rect">
            <a:avLst/>
          </a:prstGeom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240" cy="114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79512" y="1735584"/>
            <a:ext cx="2232248" cy="4933776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pitchFamily="2" charset="2"/>
              <a:buChar char="§"/>
              <a:defRPr sz="1800"/>
            </a:lvl1pPr>
          </a:lstStyle>
          <a:p>
            <a:endParaRPr lang="x-non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218456"/>
            <a:ext cx="6336059" cy="482352"/>
          </a:xfrm>
        </p:spPr>
        <p:txBody>
          <a:bodyPr/>
          <a:lstStyle>
            <a:lvl1pPr>
              <a:buNone/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r-Latn-RS" dirty="0"/>
              <a:t>Click to add subtitle</a:t>
            </a:r>
            <a:endParaRPr lang="en-US" dirty="0"/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7940675" y="6381328"/>
            <a:ext cx="1203325" cy="269875"/>
            <a:chOff x="5002" y="4020"/>
            <a:chExt cx="758" cy="170"/>
          </a:xfrm>
        </p:grpSpPr>
        <p:sp>
          <p:nvSpPr>
            <p:cNvPr id="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02" y="4020"/>
              <a:ext cx="758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250" y="4022"/>
              <a:ext cx="510" cy="1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5000" y="4022"/>
              <a:ext cx="208" cy="17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 userDrawn="1"/>
        </p:nvSpPr>
        <p:spPr>
          <a:xfrm>
            <a:off x="7956376" y="638132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E7C560D-EC5D-489D-8E66-F29222A17910}" type="slidenum">
              <a:rPr lang="sr-Latn-RS" sz="1000" b="1" smtClean="0">
                <a:solidFill>
                  <a:schemeClr val="bg1">
                    <a:lumMod val="95000"/>
                  </a:schemeClr>
                </a:solidFill>
              </a:rPr>
              <a:pPr/>
              <a:t>‹Nr.›</a:t>
            </a:fld>
            <a:endParaRPr lang="en-US" sz="10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1"/>
          </p:nvPr>
        </p:nvSpPr>
        <p:spPr>
          <a:xfrm>
            <a:off x="6400800" y="6355080"/>
            <a:ext cx="141156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8B8E7D2-F905-46E3-BDD3-0258335A3216}" type="datetime1">
              <a:rPr lang="en-US" smtClean="0"/>
              <a:pPr/>
              <a:t>12/11/22</a:t>
            </a:fld>
            <a:endParaRPr lang="en-US" sz="1600"/>
          </a:p>
        </p:txBody>
      </p:sp>
      <p:sp>
        <p:nvSpPr>
          <p:cNvPr id="1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2898648" y="6355080"/>
            <a:ext cx="347472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ceHolder 2"/>
          <p:cNvSpPr>
            <a:spLocks noGrp="1"/>
          </p:cNvSpPr>
          <p:nvPr>
            <p:ph type="title"/>
          </p:nvPr>
        </p:nvSpPr>
        <p:spPr bwMode="auto">
          <a:xfrm>
            <a:off x="170184" y="692696"/>
            <a:ext cx="8290248" cy="64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179512" y="1604963"/>
            <a:ext cx="8507288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x-none"/>
              <a:t>Click to edit the outline text format</a:t>
            </a:r>
          </a:p>
          <a:p>
            <a:pPr lvl="1"/>
            <a:r>
              <a:rPr lang="x-none"/>
              <a:t>Second Outline Level</a:t>
            </a:r>
          </a:p>
          <a:p>
            <a:pPr lvl="2"/>
            <a:r>
              <a:rPr lang="x-none"/>
              <a:t>Third Outline Level</a:t>
            </a:r>
          </a:p>
          <a:p>
            <a:pPr lvl="3"/>
            <a:r>
              <a:rPr lang="x-none"/>
              <a:t>Fourth Outline Level</a:t>
            </a:r>
          </a:p>
          <a:p>
            <a:pPr lvl="4"/>
            <a:r>
              <a:rPr lang="x-none"/>
              <a:t>Fifth Outline Level</a:t>
            </a:r>
          </a:p>
          <a:p>
            <a:pPr lvl="5"/>
            <a:r>
              <a:rPr lang="x-none"/>
              <a:t>Sixth Outline Level</a:t>
            </a:r>
          </a:p>
          <a:p>
            <a:pPr lvl="6"/>
            <a:r>
              <a:rPr lang="x-none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704" r:id="rId3"/>
    <p:sldLayoutId id="2147483705" r:id="rId4"/>
    <p:sldLayoutId id="2147483703" r:id="rId5"/>
    <p:sldLayoutId id="2147483708" r:id="rId6"/>
    <p:sldLayoutId id="2147483707" r:id="rId7"/>
    <p:sldLayoutId id="2147483712" r:id="rId8"/>
    <p:sldLayoutId id="2147483713" r:id="rId9"/>
    <p:sldLayoutId id="2147483714" r:id="rId10"/>
    <p:sldLayoutId id="2147483709" r:id="rId11"/>
    <p:sldLayoutId id="2147483710" r:id="rId12"/>
    <p:sldLayoutId id="2147483711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6" r:id="rId24"/>
    <p:sldLayoutId id="2147483727" r:id="rId25"/>
    <p:sldLayoutId id="2147483728" r:id="rId2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>
              <a:lumMod val="75000"/>
            </a:schemeClr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business.twitter.com/" TargetMode="Externa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ga404.net/" TargetMode="External"/><Relationship Id="rId13" Type="http://schemas.openxmlformats.org/officeDocument/2006/relationships/hyperlink" Target="https://www.metabrewsociety.com/" TargetMode="External"/><Relationship Id="rId3" Type="http://schemas.openxmlformats.org/officeDocument/2006/relationships/hyperlink" Target="https://www.venturecapitalx.io/" TargetMode="External"/><Relationship Id="rId7" Type="http://schemas.openxmlformats.org/officeDocument/2006/relationships/hyperlink" Target="https://thelittles.io/" TargetMode="External"/><Relationship Id="rId12" Type="http://schemas.openxmlformats.org/officeDocument/2006/relationships/hyperlink" Target="https://nonfungibleknowledge.webflow.io/" TargetMode="External"/><Relationship Id="rId2" Type="http://schemas.openxmlformats.org/officeDocument/2006/relationships/hyperlink" Target="https://artgobblers.com/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pokeworld.game/" TargetMode="External"/><Relationship Id="rId11" Type="http://schemas.openxmlformats.org/officeDocument/2006/relationships/hyperlink" Target="https://twitter.com/NakedPunksNFT" TargetMode="External"/><Relationship Id="rId5" Type="http://schemas.openxmlformats.org/officeDocument/2006/relationships/hyperlink" Target="https://www.fiendz.io/" TargetMode="External"/><Relationship Id="rId15" Type="http://schemas.openxmlformats.org/officeDocument/2006/relationships/hyperlink" Target="https://stayopen.com/stay-pass/" TargetMode="External"/><Relationship Id="rId10" Type="http://schemas.openxmlformats.org/officeDocument/2006/relationships/hyperlink" Target="https://freaks.club/" TargetMode="External"/><Relationship Id="rId4" Type="http://schemas.openxmlformats.org/officeDocument/2006/relationships/hyperlink" Target="https://bugatticollectionsnft.com/" TargetMode="External"/><Relationship Id="rId9" Type="http://schemas.openxmlformats.org/officeDocument/2006/relationships/hyperlink" Target="https://www.averagebob.co/" TargetMode="External"/><Relationship Id="rId14" Type="http://schemas.openxmlformats.org/officeDocument/2006/relationships/hyperlink" Target="https://eloop.app/e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ABD7C7E-5835-7D4B-ADE4-7A61E9F4C3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142739-9564-F846-A830-5ED9082C10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1F6C32-2165-194E-8F87-2E60C52A6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D19296-B67D-894C-B981-0A48A9053631}"/>
              </a:ext>
            </a:extLst>
          </p:cNvPr>
          <p:cNvSpPr txBox="1"/>
          <p:nvPr/>
        </p:nvSpPr>
        <p:spPr>
          <a:xfrm>
            <a:off x="4139952" y="2941999"/>
            <a:ext cx="43039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cap="all" dirty="0">
                <a:highlight>
                  <a:srgbClr val="FFFF00"/>
                </a:highlight>
              </a:rPr>
              <a:t>Marketing </a:t>
            </a:r>
            <a:r>
              <a:rPr lang="de-DE" sz="4400" b="1" cap="all" dirty="0" err="1">
                <a:highlight>
                  <a:srgbClr val="FFFF00"/>
                </a:highlight>
              </a:rPr>
              <a:t>Strategy</a:t>
            </a:r>
            <a:r>
              <a:rPr lang="de-DE" sz="4400" b="1" cap="all" dirty="0">
                <a:highlight>
                  <a:srgbClr val="FFFF00"/>
                </a:highlight>
              </a:rPr>
              <a:t> </a:t>
            </a:r>
            <a:r>
              <a:rPr lang="de-DE" sz="4400" b="1" cap="all" dirty="0" err="1">
                <a:highlight>
                  <a:srgbClr val="FFFF00"/>
                </a:highlight>
              </a:rPr>
              <a:t>with</a:t>
            </a:r>
            <a:r>
              <a:rPr lang="de-DE" sz="4400" b="1" cap="all" dirty="0">
                <a:highlight>
                  <a:srgbClr val="FFFF00"/>
                </a:highlight>
              </a:rPr>
              <a:t> </a:t>
            </a:r>
            <a:r>
              <a:rPr lang="de-DE" sz="4400" b="1" cap="all" dirty="0" err="1">
                <a:highlight>
                  <a:srgbClr val="FFFF00"/>
                </a:highlight>
              </a:rPr>
              <a:t>focus</a:t>
            </a:r>
            <a:r>
              <a:rPr lang="de-DE" sz="4400" b="1" cap="all" dirty="0">
                <a:highlight>
                  <a:srgbClr val="FFFF00"/>
                </a:highlight>
              </a:rPr>
              <a:t> on </a:t>
            </a:r>
            <a:r>
              <a:rPr lang="de-DE" sz="4400" b="1" cap="all" dirty="0" err="1">
                <a:highlight>
                  <a:srgbClr val="FFFF00"/>
                </a:highlight>
              </a:rPr>
              <a:t>twitter</a:t>
            </a:r>
            <a:r>
              <a:rPr lang="de-DE" sz="4400" b="1" cap="all" dirty="0">
                <a:highlight>
                  <a:srgbClr val="FFFF00"/>
                </a:highlight>
              </a:rPr>
              <a:t> </a:t>
            </a:r>
            <a:r>
              <a:rPr lang="de-DE" sz="4400" b="1" cap="all" dirty="0" err="1">
                <a:highlight>
                  <a:srgbClr val="FFFF00"/>
                </a:highlight>
              </a:rPr>
              <a:t>spaces</a:t>
            </a:r>
            <a:endParaRPr lang="de-DE" sz="4400" b="1" cap="al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3175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9DDC7-0858-0942-B75A-914D9D99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Most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153D05-E1AA-964C-9400-2DB061A78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Twitter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852B85-BBF2-BE4F-AFA4-4F0090D85A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4173" y="2060848"/>
            <a:ext cx="3744416" cy="4032250"/>
          </a:xfrm>
        </p:spPr>
        <p:txBody>
          <a:bodyPr/>
          <a:lstStyle/>
          <a:p>
            <a:pPr lvl="0"/>
            <a:r>
              <a:rPr lang="en-US" dirty="0"/>
              <a:t>Amount of followers</a:t>
            </a:r>
          </a:p>
          <a:p>
            <a:pPr lvl="1"/>
            <a:r>
              <a:rPr lang="en-US" dirty="0"/>
              <a:t>You need enough followers to execute the rest of the strategy</a:t>
            </a:r>
          </a:p>
          <a:p>
            <a:pPr lvl="1"/>
            <a:r>
              <a:rPr lang="en-US" dirty="0"/>
              <a:t>Strategy to grow followers</a:t>
            </a:r>
          </a:p>
          <a:p>
            <a:pPr lvl="2"/>
            <a:r>
              <a:rPr lang="en-US" dirty="0"/>
              <a:t>Organically </a:t>
            </a:r>
          </a:p>
          <a:p>
            <a:pPr lvl="2"/>
            <a:r>
              <a:rPr lang="en-US" dirty="0"/>
              <a:t>Buying followers</a:t>
            </a:r>
          </a:p>
          <a:p>
            <a:pPr lvl="2"/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influencers</a:t>
            </a:r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EFEF93-6E5D-3340-9A0A-5C3432E0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241314"/>
            <a:ext cx="462474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07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9DDC7-0858-0942-B75A-914D9D99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Most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153D05-E1AA-964C-9400-2DB061A78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Twitter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852B85-BBF2-BE4F-AFA4-4F0090D85AC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lvl="0"/>
            <a:r>
              <a:rPr lang="en-US" dirty="0"/>
              <a:t>Content strategy</a:t>
            </a:r>
          </a:p>
          <a:p>
            <a:pPr lvl="1"/>
            <a:r>
              <a:rPr lang="en-US" dirty="0"/>
              <a:t>Inline with your story </a:t>
            </a:r>
          </a:p>
          <a:p>
            <a:pPr lvl="1"/>
            <a:r>
              <a:rPr lang="en-US" dirty="0"/>
              <a:t>Inline with your brand</a:t>
            </a:r>
          </a:p>
          <a:p>
            <a:pPr lvl="1"/>
            <a:r>
              <a:rPr lang="en-US" dirty="0"/>
              <a:t>“GM” culture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7EE984-D18C-AD4E-831B-64264719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534437"/>
            <a:ext cx="7110755" cy="2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9DDC7-0858-0942-B75A-914D9D99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Most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153D05-E1AA-964C-9400-2DB061A78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Twitter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852B85-BBF2-BE4F-AFA4-4F0090D85A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484982"/>
            <a:ext cx="8208962" cy="4608314"/>
          </a:xfrm>
        </p:spPr>
        <p:txBody>
          <a:bodyPr/>
          <a:lstStyle/>
          <a:p>
            <a:pPr lvl="0"/>
            <a:r>
              <a:rPr lang="en-US" dirty="0"/>
              <a:t>Persistency</a:t>
            </a:r>
            <a:endParaRPr lang="de-DE" dirty="0"/>
          </a:p>
          <a:p>
            <a:pPr lvl="0"/>
            <a:r>
              <a:rPr lang="en-US" dirty="0"/>
              <a:t>Network</a:t>
            </a:r>
          </a:p>
          <a:p>
            <a:pPr lvl="1"/>
            <a:r>
              <a:rPr lang="en-US" dirty="0"/>
              <a:t>Focus on the right accounts (e.g. use lists)</a:t>
            </a:r>
            <a:endParaRPr lang="de-DE" dirty="0"/>
          </a:p>
          <a:p>
            <a:pPr lvl="0"/>
            <a:r>
              <a:rPr lang="en-US" dirty="0"/>
              <a:t>Brand</a:t>
            </a:r>
          </a:p>
          <a:p>
            <a:pPr lvl="1"/>
            <a:r>
              <a:rPr lang="en-US" dirty="0"/>
              <a:t>Your Twitter account is your identity, and your identity is your brand.</a:t>
            </a:r>
          </a:p>
          <a:p>
            <a:pPr lvl="1"/>
            <a:r>
              <a:rPr lang="en-US" dirty="0"/>
              <a:t>Imagine that your Twitter account is a person, </a:t>
            </a:r>
          </a:p>
          <a:p>
            <a:pPr lvl="2"/>
            <a:r>
              <a:rPr lang="en-US" dirty="0"/>
              <a:t>define which characteristic and the way of thinking this person should have and apply that to everything</a:t>
            </a:r>
            <a:endParaRPr lang="de-DE" dirty="0"/>
          </a:p>
          <a:p>
            <a:pPr lvl="0"/>
            <a:r>
              <a:rPr lang="en-US" dirty="0"/>
              <a:t>Influencers</a:t>
            </a:r>
          </a:p>
          <a:p>
            <a:pPr lvl="1"/>
            <a:r>
              <a:rPr lang="en-US" dirty="0"/>
              <a:t>Give-a-way influencers </a:t>
            </a:r>
          </a:p>
          <a:p>
            <a:pPr lvl="1"/>
            <a:r>
              <a:rPr lang="en-US" dirty="0"/>
              <a:t>Special area influencers </a:t>
            </a:r>
            <a:endParaRPr lang="de-DE" dirty="0"/>
          </a:p>
          <a:p>
            <a:pPr lvl="1"/>
            <a:r>
              <a:rPr lang="en-US" dirty="0"/>
              <a:t>Twitter Space influencers </a:t>
            </a:r>
          </a:p>
          <a:p>
            <a:pPr lvl="1"/>
            <a:r>
              <a:rPr lang="en-US" dirty="0"/>
              <a:t>Celebrities</a:t>
            </a:r>
            <a:r>
              <a:rPr lang="de-DE" dirty="0"/>
              <a:t> </a:t>
            </a:r>
          </a:p>
          <a:p>
            <a:pPr lvl="1"/>
            <a:r>
              <a:rPr lang="en-US" dirty="0"/>
              <a:t>Fake influencers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7640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39631-4B78-ED48-A055-9FFA96F0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C8279B-BD33-4A4D-9349-D6BE9488F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D1EFFF-111F-0E4A-9531-34B34488CD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/>
              <a:t>Twitter Spaces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, live </a:t>
            </a:r>
            <a:r>
              <a:rPr lang="de-DE" dirty="0" err="1"/>
              <a:t>audio</a:t>
            </a:r>
            <a:r>
              <a:rPr lang="de-DE" dirty="0"/>
              <a:t> </a:t>
            </a:r>
            <a:r>
              <a:rPr lang="de-DE" dirty="0" err="1"/>
              <a:t>conversations</a:t>
            </a:r>
            <a:endParaRPr lang="de-DE" dirty="0"/>
          </a:p>
          <a:p>
            <a:r>
              <a:rPr lang="de-DE" b="1" dirty="0"/>
              <a:t>A 10% </a:t>
            </a:r>
            <a:r>
              <a:rPr lang="de-DE" b="1" dirty="0" err="1"/>
              <a:t>rise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conversation</a:t>
            </a:r>
            <a:r>
              <a:rPr lang="de-DE" b="1" dirty="0"/>
              <a:t> </a:t>
            </a:r>
            <a:r>
              <a:rPr lang="de-DE" b="1" dirty="0" err="1"/>
              <a:t>has</a:t>
            </a:r>
            <a:r>
              <a:rPr lang="de-DE" b="1" dirty="0"/>
              <a:t> </a:t>
            </a:r>
            <a:r>
              <a:rPr lang="de-DE" b="1" dirty="0" err="1"/>
              <a:t>led</a:t>
            </a:r>
            <a:r>
              <a:rPr lang="de-DE" b="1" dirty="0"/>
              <a:t> </a:t>
            </a:r>
            <a:r>
              <a:rPr lang="de-DE" b="1" dirty="0" err="1"/>
              <a:t>up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a 3% </a:t>
            </a:r>
            <a:r>
              <a:rPr lang="de-DE" b="1" dirty="0" err="1"/>
              <a:t>increase</a:t>
            </a:r>
            <a:r>
              <a:rPr lang="de-DE" b="1" dirty="0"/>
              <a:t> in </a:t>
            </a:r>
            <a:r>
              <a:rPr lang="de-DE" b="1" dirty="0" err="1"/>
              <a:t>sales</a:t>
            </a:r>
            <a:r>
              <a:rPr lang="de-DE" b="1" dirty="0"/>
              <a:t> </a:t>
            </a:r>
            <a:r>
              <a:rPr lang="de-DE" b="1" dirty="0" err="1"/>
              <a:t>volume</a:t>
            </a:r>
            <a:r>
              <a:rPr lang="de-DE" b="1" dirty="0"/>
              <a:t> (source </a:t>
            </a:r>
            <a:r>
              <a:rPr lang="de-DE" b="1" dirty="0">
                <a:hlinkClick r:id="rId2"/>
              </a:rPr>
              <a:t>https://business.twitter.com/</a:t>
            </a:r>
            <a:r>
              <a:rPr lang="de-DE" b="1" dirty="0"/>
              <a:t>)</a:t>
            </a:r>
          </a:p>
          <a:p>
            <a:r>
              <a:rPr lang="de-DE" b="1" dirty="0"/>
              <a:t>Through Twitter Space </a:t>
            </a:r>
            <a:r>
              <a:rPr lang="de-DE" b="1" dirty="0" err="1"/>
              <a:t>you</a:t>
            </a:r>
            <a:r>
              <a:rPr lang="de-DE" b="1" dirty="0"/>
              <a:t> </a:t>
            </a:r>
            <a:r>
              <a:rPr lang="de-DE" b="1" dirty="0" err="1"/>
              <a:t>can</a:t>
            </a:r>
            <a:r>
              <a:rPr lang="de-DE" b="1" dirty="0"/>
              <a:t>:</a:t>
            </a:r>
          </a:p>
          <a:p>
            <a:pPr lvl="1"/>
            <a:r>
              <a:rPr lang="de-DE" dirty="0" err="1"/>
              <a:t>Engage</a:t>
            </a:r>
            <a:r>
              <a:rPr lang="de-DE" dirty="0"/>
              <a:t> </a:t>
            </a:r>
            <a:r>
              <a:rPr lang="de-DE" dirty="0" err="1"/>
              <a:t>authentically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fans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followers</a:t>
            </a:r>
            <a:endParaRPr lang="de-DE" dirty="0"/>
          </a:p>
          <a:p>
            <a:pPr lvl="1"/>
            <a:r>
              <a:rPr lang="de-DE" dirty="0"/>
              <a:t>Connect in real-time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happening</a:t>
            </a:r>
            <a:r>
              <a:rPr lang="de-DE" dirty="0"/>
              <a:t> e.g. mint </a:t>
            </a:r>
            <a:r>
              <a:rPr lang="de-DE" dirty="0" err="1"/>
              <a:t>party</a:t>
            </a:r>
            <a:endParaRPr lang="de-DE" dirty="0"/>
          </a:p>
          <a:p>
            <a:pPr lvl="1"/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inspired</a:t>
            </a:r>
            <a:r>
              <a:rPr lang="de-DE" dirty="0"/>
              <a:t> in real-time </a:t>
            </a:r>
          </a:p>
          <a:p>
            <a:pPr lvl="1"/>
            <a:r>
              <a:rPr lang="de-DE" dirty="0"/>
              <a:t>Create and </a:t>
            </a:r>
            <a:r>
              <a:rPr lang="de-DE" dirty="0" err="1"/>
              <a:t>deliver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(</a:t>
            </a:r>
            <a:r>
              <a:rPr lang="de-DE" dirty="0" err="1"/>
              <a:t>content</a:t>
            </a:r>
            <a:r>
              <a:rPr lang="de-DE" dirty="0"/>
              <a:t>) in real-time</a:t>
            </a:r>
          </a:p>
          <a:p>
            <a:pPr lvl="1"/>
            <a:r>
              <a:rPr lang="de-DE" dirty="0"/>
              <a:t>Tell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stories</a:t>
            </a:r>
            <a:r>
              <a:rPr lang="de-DE" dirty="0"/>
              <a:t> on a </a:t>
            </a:r>
            <a:r>
              <a:rPr lang="de-DE" dirty="0" err="1"/>
              <a:t>natural</a:t>
            </a:r>
            <a:r>
              <a:rPr lang="de-DE" dirty="0"/>
              <a:t>, </a:t>
            </a:r>
            <a:r>
              <a:rPr lang="de-DE" dirty="0" err="1"/>
              <a:t>engaging</a:t>
            </a:r>
            <a:r>
              <a:rPr lang="de-DE" dirty="0"/>
              <a:t> </a:t>
            </a:r>
            <a:r>
              <a:rPr lang="de-DE" dirty="0" err="1"/>
              <a:t>way</a:t>
            </a:r>
            <a:endParaRPr lang="de-DE" dirty="0"/>
          </a:p>
          <a:p>
            <a:pPr marL="5715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1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7BABB-799A-7B45-AFF0-6B86C0BB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E52689-D6CC-8A47-8892-59F822289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Equipment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DE4E2C-A659-A645-92C1-96A5BED08E3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484982"/>
            <a:ext cx="5544616" cy="2160042"/>
          </a:xfrm>
        </p:spPr>
        <p:txBody>
          <a:bodyPr/>
          <a:lstStyle/>
          <a:p>
            <a:r>
              <a:rPr lang="de-DE" dirty="0"/>
              <a:t>Twitter Spaces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mobile </a:t>
            </a:r>
            <a:r>
              <a:rPr lang="de-DE" dirty="0" err="1"/>
              <a:t>phones</a:t>
            </a:r>
            <a:r>
              <a:rPr lang="de-DE" dirty="0"/>
              <a:t>.</a:t>
            </a:r>
          </a:p>
          <a:p>
            <a:r>
              <a:rPr lang="de-DE" dirty="0"/>
              <a:t>Interaction </a:t>
            </a:r>
            <a:r>
              <a:rPr lang="de-DE" dirty="0" err="1"/>
              <a:t>is</a:t>
            </a:r>
            <a:r>
              <a:rPr lang="de-DE" dirty="0"/>
              <a:t> not possible on a </a:t>
            </a:r>
            <a:r>
              <a:rPr lang="de-DE" dirty="0" err="1"/>
              <a:t>desktop</a:t>
            </a:r>
            <a:r>
              <a:rPr lang="de-DE" dirty="0"/>
              <a:t>.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external </a:t>
            </a:r>
            <a:r>
              <a:rPr lang="de-DE" dirty="0" err="1"/>
              <a:t>microphones</a:t>
            </a:r>
            <a:r>
              <a:rPr lang="de-DE" dirty="0"/>
              <a:t>. </a:t>
            </a:r>
          </a:p>
          <a:p>
            <a:r>
              <a:rPr lang="de-DE" dirty="0"/>
              <a:t>Professional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exist</a:t>
            </a:r>
            <a:r>
              <a:rPr lang="de-DE" dirty="0"/>
              <a:t>, </a:t>
            </a:r>
            <a:r>
              <a:rPr lang="de-DE" dirty="0" err="1"/>
              <a:t>too</a:t>
            </a:r>
            <a:r>
              <a:rPr lang="de-DE" dirty="0"/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653706-AA17-E24F-8557-642CE220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04664"/>
            <a:ext cx="2869395" cy="58148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C95958-95EB-EE42-BFCF-C463DDE6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12976"/>
            <a:ext cx="3133203" cy="31332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1A9012-BE51-7247-ABC4-FE5D7240D459}"/>
              </a:ext>
            </a:extLst>
          </p:cNvPr>
          <p:cNvSpPr txBox="1"/>
          <p:nvPr/>
        </p:nvSpPr>
        <p:spPr>
          <a:xfrm>
            <a:off x="2415719" y="331206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RodeCaster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938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880107B-DFFD-C148-9349-1DD7995E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919572"/>
            <a:ext cx="6310513" cy="45221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7C8891D-B5A8-E34A-AF30-F197CA22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1D1FEA-532D-544E-97BD-640E67D83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Different </a:t>
            </a:r>
            <a:r>
              <a:rPr lang="de-DE" dirty="0" err="1"/>
              <a:t>types</a:t>
            </a:r>
            <a:r>
              <a:rPr lang="de-DE" dirty="0"/>
              <a:t> in web3 Space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8BEFEF-2732-4D42-9FB5-F3F38759A39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55576" y="1527944"/>
            <a:ext cx="5328592" cy="2448074"/>
          </a:xfrm>
        </p:spPr>
        <p:txBody>
          <a:bodyPr/>
          <a:lstStyle/>
          <a:p>
            <a:r>
              <a:rPr lang="en-US" sz="2400" dirty="0"/>
              <a:t>Shill Spaces </a:t>
            </a:r>
          </a:p>
          <a:p>
            <a:r>
              <a:rPr lang="en-US" sz="2400" dirty="0"/>
              <a:t>Chill Spaces </a:t>
            </a:r>
          </a:p>
          <a:p>
            <a:r>
              <a:rPr lang="en-US" sz="2400" dirty="0"/>
              <a:t>Educational Spaces </a:t>
            </a:r>
          </a:p>
          <a:p>
            <a:r>
              <a:rPr lang="en-US" sz="2400" dirty="0"/>
              <a:t>Informative Spaces</a:t>
            </a:r>
            <a:endParaRPr lang="de-DE" sz="2400" dirty="0"/>
          </a:p>
        </p:txBody>
      </p:sp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48D74E36-6C7A-2C48-874F-3C9E3D9D648A}"/>
              </a:ext>
            </a:extLst>
          </p:cNvPr>
          <p:cNvSpPr/>
          <p:nvPr/>
        </p:nvSpPr>
        <p:spPr>
          <a:xfrm rot="10067932">
            <a:off x="2656145" y="3427470"/>
            <a:ext cx="1527454" cy="1794495"/>
          </a:xfrm>
          <a:prstGeom prst="downArrow">
            <a:avLst>
              <a:gd name="adj1" fmla="val 51414"/>
              <a:gd name="adj2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3AEDC78-8AB1-BA45-BB58-7D38D0D0C170}"/>
              </a:ext>
            </a:extLst>
          </p:cNvPr>
          <p:cNvSpPr txBox="1"/>
          <p:nvPr/>
        </p:nvSpPr>
        <p:spPr>
          <a:xfrm>
            <a:off x="3635896" y="5410387"/>
            <a:ext cx="3011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DDF00"/>
                </a:solidFill>
              </a:rPr>
              <a:t>Your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marketing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strategy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should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be</a:t>
            </a:r>
            <a:endParaRPr lang="de-DE" dirty="0">
              <a:solidFill>
                <a:srgbClr val="CDD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CDDF00"/>
                </a:solidFill>
              </a:rPr>
              <a:t>To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cover</a:t>
            </a:r>
            <a:r>
              <a:rPr lang="de-DE" dirty="0">
                <a:solidFill>
                  <a:srgbClr val="CDDF00"/>
                </a:solidFill>
              </a:rPr>
              <a:t> all </a:t>
            </a:r>
            <a:r>
              <a:rPr lang="de-DE" dirty="0" err="1">
                <a:solidFill>
                  <a:srgbClr val="CDDF00"/>
                </a:solidFill>
              </a:rPr>
              <a:t>of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them</a:t>
            </a:r>
            <a:endParaRPr lang="de-DE" dirty="0">
              <a:solidFill>
                <a:srgbClr val="CDD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CDDF00"/>
                </a:solidFill>
              </a:rPr>
              <a:t>To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run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and</a:t>
            </a:r>
            <a:r>
              <a:rPr lang="de-DE" dirty="0">
                <a:solidFill>
                  <a:srgbClr val="CDDF00"/>
                </a:solidFill>
              </a:rPr>
              <a:t> </a:t>
            </a:r>
            <a:r>
              <a:rPr lang="de-DE" dirty="0" err="1">
                <a:solidFill>
                  <a:srgbClr val="CDDF00"/>
                </a:solidFill>
              </a:rPr>
              <a:t>join</a:t>
            </a:r>
            <a:endParaRPr lang="de-DE" dirty="0">
              <a:solidFill>
                <a:srgbClr val="CDDF00"/>
              </a:solidFill>
            </a:endParaRPr>
          </a:p>
          <a:p>
            <a:endParaRPr lang="de-DE" dirty="0">
              <a:solidFill>
                <a:srgbClr val="CDD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03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AB73E9C-4939-B24C-8C5F-F9B606F2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916832"/>
            <a:ext cx="6310513" cy="45221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0B9489-B609-2B4D-8EDC-74593BA0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BC3FD3-72FF-5D4D-8B4E-EAD06BA52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4DB-27CA-804D-8F54-53FA1421381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/>
              <a:t>As a </a:t>
            </a:r>
            <a:r>
              <a:rPr lang="de-DE" dirty="0" err="1"/>
              <a:t>listener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speaker</a:t>
            </a:r>
            <a:endParaRPr lang="de-DE" dirty="0"/>
          </a:p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speaker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host</a:t>
            </a:r>
          </a:p>
          <a:p>
            <a:pPr lvl="2"/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invitation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pPr lvl="2"/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invitation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pPr lvl="2"/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requesting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979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350AD-77B2-2B48-8079-4633566E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79EBEB-59E8-F146-9FA2-1CE8194AD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joining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C9290-EBD2-1548-A99E-006C1047C04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 err="1"/>
              <a:t>Shill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in </a:t>
            </a:r>
            <a:r>
              <a:rPr lang="de-DE" dirty="0" err="1"/>
              <a:t>Shill</a:t>
            </a:r>
            <a:r>
              <a:rPr lang="de-DE" dirty="0"/>
              <a:t> Space </a:t>
            </a:r>
            <a:r>
              <a:rPr lang="de-DE" dirty="0" err="1"/>
              <a:t>or</a:t>
            </a:r>
            <a:r>
              <a:rPr lang="de-DE" dirty="0"/>
              <a:t> upon </a:t>
            </a:r>
            <a:r>
              <a:rPr lang="de-DE" dirty="0" err="1"/>
              <a:t>request</a:t>
            </a:r>
            <a:endParaRPr lang="de-DE" dirty="0"/>
          </a:p>
          <a:p>
            <a:r>
              <a:rPr lang="de-DE" dirty="0" err="1"/>
              <a:t>Prepare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  <a:p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 – but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notes</a:t>
            </a:r>
            <a:endParaRPr lang="de-DE" dirty="0"/>
          </a:p>
          <a:p>
            <a:r>
              <a:rPr lang="de-DE" dirty="0"/>
              <a:t>Use „Hand“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request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word</a:t>
            </a:r>
            <a:endParaRPr lang="de-DE" dirty="0"/>
          </a:p>
          <a:p>
            <a:r>
              <a:rPr lang="de-DE" dirty="0"/>
              <a:t>Be </a:t>
            </a:r>
            <a:r>
              <a:rPr lang="de-DE" dirty="0" err="1"/>
              <a:t>polite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29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8588C-D0D1-1946-9015-EEE2BEBE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</a:t>
            </a:r>
            <a:r>
              <a:rPr lang="de-DE" dirty="0" err="1"/>
              <a:t>spaces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6AE66B-6EF1-A848-B543-9902B54BE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runing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6F4F2ED-D60D-7842-993C-41A1C2512B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484982"/>
            <a:ext cx="8208962" cy="4032250"/>
          </a:xfrm>
        </p:spPr>
        <p:txBody>
          <a:bodyPr/>
          <a:lstStyle/>
          <a:p>
            <a:r>
              <a:rPr lang="de-DE" dirty="0" err="1"/>
              <a:t>Finding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challenging</a:t>
            </a:r>
            <a:endParaRPr lang="de-DE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discuss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web3 </a:t>
            </a:r>
            <a:r>
              <a:rPr lang="de-DE" dirty="0" err="1"/>
              <a:t>news</a:t>
            </a:r>
            <a:r>
              <a:rPr lang="de-DE" dirty="0"/>
              <a:t> 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moderators</a:t>
            </a:r>
            <a:r>
              <a:rPr lang="de-DE" dirty="0"/>
              <a:t>: </a:t>
            </a:r>
            <a:r>
              <a:rPr lang="de-DE" dirty="0" err="1"/>
              <a:t>It’s</a:t>
            </a:r>
            <a:r>
              <a:rPr lang="de-DE" dirty="0"/>
              <a:t> not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  <a:p>
            <a:r>
              <a:rPr lang="de-DE" dirty="0" err="1"/>
              <a:t>Prepare</a:t>
            </a:r>
            <a:r>
              <a:rPr lang="de-DE" dirty="0"/>
              <a:t> a </a:t>
            </a:r>
            <a:r>
              <a:rPr lang="de-DE" dirty="0" err="1"/>
              <a:t>green</a:t>
            </a:r>
            <a:r>
              <a:rPr lang="de-DE" dirty="0"/>
              <a:t>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guests</a:t>
            </a:r>
            <a:endParaRPr lang="de-DE" dirty="0"/>
          </a:p>
          <a:p>
            <a:r>
              <a:rPr lang="de-DE" dirty="0"/>
              <a:t>Screen </a:t>
            </a:r>
            <a:r>
              <a:rPr lang="de-DE" dirty="0" err="1"/>
              <a:t>speaker</a:t>
            </a:r>
            <a:r>
              <a:rPr lang="de-DE" dirty="0"/>
              <a:t> </a:t>
            </a:r>
            <a:r>
              <a:rPr lang="de-DE" dirty="0" err="1"/>
              <a:t>requests</a:t>
            </a:r>
            <a:endParaRPr lang="de-DE" dirty="0"/>
          </a:p>
          <a:p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glitchy</a:t>
            </a:r>
            <a:endParaRPr lang="de-DE" dirty="0"/>
          </a:p>
          <a:p>
            <a:pPr lvl="1"/>
            <a:r>
              <a:rPr lang="de-DE" dirty="0"/>
              <a:t>Always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co</a:t>
            </a:r>
            <a:r>
              <a:rPr lang="de-DE" dirty="0"/>
              <a:t>-host</a:t>
            </a:r>
          </a:p>
          <a:p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consistent</a:t>
            </a:r>
            <a:endParaRPr lang="de-DE" dirty="0"/>
          </a:p>
          <a:p>
            <a:r>
              <a:rPr lang="de-DE" dirty="0" err="1"/>
              <a:t>Use</a:t>
            </a:r>
            <a:r>
              <a:rPr lang="de-DE" dirty="0"/>
              <a:t> Spaces </a:t>
            </a:r>
            <a:r>
              <a:rPr lang="de-DE" dirty="0" err="1"/>
              <a:t>before</a:t>
            </a:r>
            <a:r>
              <a:rPr lang="de-DE" dirty="0"/>
              <a:t> an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awareness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reach</a:t>
            </a:r>
            <a:endParaRPr lang="de-DE" dirty="0"/>
          </a:p>
          <a:p>
            <a:r>
              <a:rPr lang="de-DE" dirty="0"/>
              <a:t>Create a Space </a:t>
            </a:r>
            <a:r>
              <a:rPr lang="de-DE" dirty="0" err="1"/>
              <a:t>afterward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r>
              <a:rPr lang="de-DE" dirty="0"/>
              <a:t> </a:t>
            </a:r>
            <a:r>
              <a:rPr lang="de-DE" dirty="0" err="1"/>
              <a:t>going</a:t>
            </a:r>
            <a:endParaRPr lang="de-DE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537265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5CF62-D841-9341-97B9-AF74547D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2B9C23-4F7C-D14F-A5E9-98F956042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runing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8817D3-D0E0-BF48-9855-820DA0C8043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/>
              <a:t>Schedule </a:t>
            </a:r>
            <a:r>
              <a:rPr lang="de-DE" dirty="0" err="1"/>
              <a:t>your</a:t>
            </a:r>
            <a:r>
              <a:rPr lang="de-DE" dirty="0"/>
              <a:t> Space in </a:t>
            </a:r>
            <a:r>
              <a:rPr lang="de-DE" dirty="0" err="1"/>
              <a:t>advance</a:t>
            </a:r>
            <a:r>
              <a:rPr lang="de-DE" dirty="0"/>
              <a:t>, </a:t>
            </a:r>
          </a:p>
          <a:p>
            <a:r>
              <a:rPr lang="de-DE" dirty="0" err="1"/>
              <a:t>Remind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attendees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Space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happening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push </a:t>
            </a:r>
            <a:r>
              <a:rPr lang="de-DE" dirty="0" err="1"/>
              <a:t>and</a:t>
            </a:r>
            <a:r>
              <a:rPr lang="de-DE" dirty="0"/>
              <a:t> in-</a:t>
            </a:r>
            <a:r>
              <a:rPr lang="de-DE" dirty="0" err="1"/>
              <a:t>app</a:t>
            </a:r>
            <a:r>
              <a:rPr lang="de-DE" dirty="0"/>
              <a:t> </a:t>
            </a:r>
            <a:r>
              <a:rPr lang="de-DE" dirty="0" err="1"/>
              <a:t>notifications</a:t>
            </a:r>
            <a:r>
              <a:rPr lang="de-DE" dirty="0"/>
              <a:t>. </a:t>
            </a:r>
          </a:p>
          <a:p>
            <a:r>
              <a:rPr lang="de-DE" dirty="0"/>
              <a:t>Promote </a:t>
            </a:r>
            <a:r>
              <a:rPr lang="de-DE" dirty="0" err="1"/>
              <a:t>the</a:t>
            </a:r>
            <a:r>
              <a:rPr lang="de-DE" dirty="0"/>
              <a:t> link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e.g. on </a:t>
            </a:r>
            <a:r>
              <a:rPr lang="de-DE" dirty="0" err="1"/>
              <a:t>your</a:t>
            </a:r>
            <a:r>
              <a:rPr lang="de-DE" dirty="0"/>
              <a:t> TL. </a:t>
            </a:r>
          </a:p>
          <a:p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friends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share</a:t>
            </a:r>
            <a:endParaRPr lang="de-DE" dirty="0"/>
          </a:p>
          <a:p>
            <a:r>
              <a:rPr lang="de-DE" dirty="0" err="1"/>
              <a:t>Invite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and </a:t>
            </a:r>
            <a:r>
              <a:rPr lang="de-DE" dirty="0" err="1"/>
              <a:t>speakers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one</a:t>
            </a:r>
            <a:endParaRPr lang="de-DE" dirty="0"/>
          </a:p>
          <a:p>
            <a:r>
              <a:rPr lang="de-DE" dirty="0" err="1"/>
              <a:t>Once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Space </a:t>
            </a:r>
            <a:r>
              <a:rPr lang="de-DE" dirty="0" err="1"/>
              <a:t>begins</a:t>
            </a:r>
            <a:r>
              <a:rPr lang="de-DE" dirty="0"/>
              <a:t>, a “Live </a:t>
            </a:r>
            <a:r>
              <a:rPr lang="de-DE" dirty="0" err="1"/>
              <a:t>Now</a:t>
            </a:r>
            <a:r>
              <a:rPr lang="de-DE" dirty="0"/>
              <a:t>” </a:t>
            </a:r>
            <a:r>
              <a:rPr lang="de-DE" dirty="0" err="1"/>
              <a:t>card</a:t>
            </a:r>
            <a:r>
              <a:rPr lang="de-DE" dirty="0"/>
              <a:t> will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promoted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shared</a:t>
            </a:r>
            <a:r>
              <a:rPr lang="de-DE" dirty="0"/>
              <a:t>.   </a:t>
            </a:r>
          </a:p>
        </p:txBody>
      </p:sp>
    </p:spTree>
    <p:extLst>
      <p:ext uri="{BB962C8B-B14F-4D97-AF65-F5344CB8AC3E}">
        <p14:creationId xmlns:p14="http://schemas.microsoft.com/office/powerpoint/2010/main" val="40618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D84B7-57CC-D84D-9AAE-3EED28F3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2060848"/>
            <a:ext cx="4752528" cy="3600400"/>
          </a:xfrm>
        </p:spPr>
        <p:txBody>
          <a:bodyPr/>
          <a:lstStyle/>
          <a:p>
            <a:pPr algn="ctr"/>
            <a:r>
              <a:rPr lang="en-US" sz="4500" dirty="0"/>
              <a:t>It’s an art to say a lot with only a few words.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0F8470-8698-FB49-A7FA-A4B485C3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2204864"/>
            <a:ext cx="1365401" cy="3495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7045D1-FADA-2243-873B-2313BCED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526" y="908720"/>
            <a:ext cx="594928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1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BAA46-4684-B648-87F8-5A4E239E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FA82A9-A4BE-F547-B452-8539E1DA1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Shill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project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C074BE-5438-5F48-8861-C84FE7991B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484982"/>
            <a:ext cx="7488832" cy="4032250"/>
          </a:xfrm>
        </p:spPr>
        <p:txBody>
          <a:bodyPr/>
          <a:lstStyle/>
          <a:p>
            <a:pPr marL="114300" indent="0">
              <a:buNone/>
            </a:pPr>
            <a:r>
              <a:rPr lang="de-DE" dirty="0"/>
              <a:t>Challenges</a:t>
            </a:r>
          </a:p>
          <a:p>
            <a:r>
              <a:rPr lang="de-DE" dirty="0"/>
              <a:t>The time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.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don’t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and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can‘t</a:t>
            </a:r>
            <a:r>
              <a:rPr lang="de-DE" dirty="0"/>
              <a:t> </a:t>
            </a:r>
            <a:r>
              <a:rPr lang="de-DE" dirty="0" err="1"/>
              <a:t>react</a:t>
            </a:r>
            <a:r>
              <a:rPr lang="de-DE" dirty="0"/>
              <a:t>. 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can’t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visual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.</a:t>
            </a:r>
          </a:p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usual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not </a:t>
            </a:r>
            <a:r>
              <a:rPr lang="de-DE" dirty="0" err="1"/>
              <a:t>investment</a:t>
            </a:r>
            <a:r>
              <a:rPr lang="de-DE" dirty="0"/>
              <a:t> </a:t>
            </a:r>
            <a:r>
              <a:rPr lang="de-DE" dirty="0" err="1"/>
              <a:t>institutions</a:t>
            </a:r>
            <a:r>
              <a:rPr lang="de-DE" dirty="0"/>
              <a:t> but</a:t>
            </a:r>
          </a:p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don’t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.</a:t>
            </a:r>
          </a:p>
          <a:p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speaking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.</a:t>
            </a:r>
          </a:p>
          <a:p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!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248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D84B7-57CC-D84D-9AAE-3EED28F3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2060848"/>
            <a:ext cx="4752528" cy="3600400"/>
          </a:xfrm>
        </p:spPr>
        <p:txBody>
          <a:bodyPr/>
          <a:lstStyle/>
          <a:p>
            <a:pPr algn="ctr"/>
            <a:r>
              <a:rPr lang="en-US" sz="4500" dirty="0"/>
              <a:t>Every pitch is just a story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0F8470-8698-FB49-A7FA-A4B485C3C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2204864"/>
            <a:ext cx="1365401" cy="34954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7045D1-FADA-2243-873B-2313BCED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526" y="908720"/>
            <a:ext cx="594928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10BA-F4D6-7F43-8419-55F7C14B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3D18C-52D1-F948-B2BA-7910AE6B3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1E2C34-808F-544F-B23F-36DCBFD973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D66FCC-55C3-4A4A-A7A4-2264E236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8"/>
            <a:ext cx="9122266" cy="68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4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10BA-F4D6-7F43-8419-55F7C14B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53D18C-52D1-F948-B2BA-7910AE6B3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1E2C34-808F-544F-B23F-36DCBFD973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D66FCC-55C3-4A4A-A7A4-2264E236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8"/>
            <a:ext cx="9122266" cy="6847652"/>
          </a:xfrm>
          <a:prstGeom prst="rect">
            <a:avLst/>
          </a:prstGeom>
        </p:spPr>
      </p:pic>
      <p:sp>
        <p:nvSpPr>
          <p:cNvPr id="6" name="Pfeil nach unten 5">
            <a:extLst>
              <a:ext uri="{FF2B5EF4-FFF2-40B4-BE49-F238E27FC236}">
                <a16:creationId xmlns:a16="http://schemas.microsoft.com/office/drawing/2014/main" id="{A5D62B78-BE2C-894D-90F0-354A24BDDE74}"/>
              </a:ext>
            </a:extLst>
          </p:cNvPr>
          <p:cNvSpPr/>
          <p:nvPr/>
        </p:nvSpPr>
        <p:spPr>
          <a:xfrm>
            <a:off x="6876256" y="2204864"/>
            <a:ext cx="864096" cy="21602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94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6BD8A9B-F797-3449-A9B6-836F7A5E2830}"/>
              </a:ext>
            </a:extLst>
          </p:cNvPr>
          <p:cNvSpPr/>
          <p:nvPr/>
        </p:nvSpPr>
        <p:spPr>
          <a:xfrm>
            <a:off x="0" y="4941168"/>
            <a:ext cx="9144000" cy="1916832"/>
          </a:xfrm>
          <a:prstGeom prst="rect">
            <a:avLst/>
          </a:prstGeom>
          <a:solidFill>
            <a:srgbClr val="6B441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6DE4BC-FC1D-A34C-85B0-047D85470767}"/>
              </a:ext>
            </a:extLst>
          </p:cNvPr>
          <p:cNvSpPr/>
          <p:nvPr/>
        </p:nvSpPr>
        <p:spPr>
          <a:xfrm>
            <a:off x="0" y="0"/>
            <a:ext cx="9144000" cy="1916832"/>
          </a:xfrm>
          <a:prstGeom prst="rect">
            <a:avLst/>
          </a:prstGeom>
          <a:solidFill>
            <a:srgbClr val="657016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AA7F94-2B55-2240-918B-4F5FC472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B61AC2-0531-E740-9AF3-215F41CCB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34C302-4F19-EF47-BCD9-7FDC9EA9849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14F83A-BB1E-A648-B434-34BBA363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572"/>
            <a:ext cx="9137432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8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FA204-4A0B-924C-8CF5-6702F1BE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Every </a:t>
            </a:r>
            <a:r>
              <a:rPr lang="de-DE" dirty="0" err="1"/>
              <a:t>pitch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story</a:t>
            </a:r>
            <a:r>
              <a:rPr lang="de-DE" dirty="0"/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BEBDF3-EFDA-2C4E-8CD7-E97A8AF1C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dramatically</a:t>
            </a:r>
            <a:r>
              <a:rPr lang="de-DE" dirty="0"/>
              <a:t>, </a:t>
            </a:r>
            <a:r>
              <a:rPr lang="de-DE" dirty="0" err="1"/>
              <a:t>create</a:t>
            </a:r>
            <a:r>
              <a:rPr lang="de-DE" dirty="0"/>
              <a:t> </a:t>
            </a:r>
            <a:r>
              <a:rPr lang="de-DE" dirty="0" err="1"/>
              <a:t>conflicts</a:t>
            </a:r>
            <a:r>
              <a:rPr lang="de-DE" dirty="0"/>
              <a:t> and an emotional end.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AE0F63-C426-5A4D-95D0-8964F954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0" y="1412776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1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E6720A-D9C6-7F48-A4C9-799BA278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Every </a:t>
            </a:r>
            <a:r>
              <a:rPr lang="de-DE" dirty="0" err="1"/>
              <a:t>pitch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just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story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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F11DFA-D074-264B-B4A1-09068D633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F84940-3512-AB41-A2F8-E271EB43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717032"/>
            <a:ext cx="4708088" cy="26483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BE68CD-13C0-3A4B-AC83-67CB577B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03327" flipH="1" flipV="1">
            <a:off x="2182816" y="1573144"/>
            <a:ext cx="2979628" cy="23908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9C0A22-46BE-324F-9561-C27E5BBFF95A}"/>
              </a:ext>
            </a:extLst>
          </p:cNvPr>
          <p:cNvSpPr txBox="1"/>
          <p:nvPr/>
        </p:nvSpPr>
        <p:spPr>
          <a:xfrm>
            <a:off x="539552" y="2060848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dirty="0">
                <a:solidFill>
                  <a:srgbClr val="CDDF00"/>
                </a:solidFill>
              </a:rPr>
              <a:t>90s</a:t>
            </a:r>
          </a:p>
        </p:txBody>
      </p:sp>
    </p:spTree>
    <p:extLst>
      <p:ext uri="{BB962C8B-B14F-4D97-AF65-F5344CB8AC3E}">
        <p14:creationId xmlns:p14="http://schemas.microsoft.com/office/powerpoint/2010/main" val="3509640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BAA46-4684-B648-87F8-5A4E239E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FA82A9-A4BE-F547-B452-8539E1DA1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Tips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pitch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C074BE-5438-5F48-8861-C84FE7991B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209469"/>
            <a:ext cx="6480720" cy="2673888"/>
          </a:xfrm>
        </p:spPr>
        <p:txBody>
          <a:bodyPr/>
          <a:lstStyle/>
          <a:p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self</a:t>
            </a:r>
            <a:r>
              <a:rPr lang="de-DE" dirty="0"/>
              <a:t> 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and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something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)</a:t>
            </a:r>
          </a:p>
          <a:p>
            <a:r>
              <a:rPr lang="de-DE" dirty="0"/>
              <a:t>Start </a:t>
            </a:r>
            <a:r>
              <a:rPr lang="de-DE" dirty="0" err="1"/>
              <a:t>with</a:t>
            </a:r>
            <a:r>
              <a:rPr lang="de-DE" dirty="0"/>
              <a:t> a hook</a:t>
            </a:r>
          </a:p>
          <a:p>
            <a:r>
              <a:rPr lang="de-DE" dirty="0"/>
              <a:t>Create a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, and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endParaRPr lang="de-DE" dirty="0"/>
          </a:p>
          <a:p>
            <a:r>
              <a:rPr lang="de-DE" dirty="0" err="1">
                <a:sym typeface="Wingdings" pitchFamily="2" charset="2"/>
              </a:rPr>
              <a:t>Describe</a:t>
            </a:r>
            <a:r>
              <a:rPr lang="de-DE" dirty="0">
                <a:sym typeface="Wingdings" pitchFamily="2" charset="2"/>
              </a:rPr>
              <a:t> “</a:t>
            </a:r>
            <a:r>
              <a:rPr lang="de-DE" dirty="0" err="1">
                <a:sym typeface="Wingdings" pitchFamily="2" charset="2"/>
              </a:rPr>
              <a:t>conflict</a:t>
            </a:r>
            <a:r>
              <a:rPr lang="de-DE" dirty="0">
                <a:sym typeface="Wingdings" pitchFamily="2" charset="2"/>
              </a:rPr>
              <a:t>“ </a:t>
            </a:r>
          </a:p>
          <a:p>
            <a:pPr lvl="1"/>
            <a:r>
              <a:rPr lang="de-DE" dirty="0" err="1">
                <a:sym typeface="Wingdings" pitchFamily="2" charset="2"/>
              </a:rPr>
              <a:t>What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happening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you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don‘t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solve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problem</a:t>
            </a:r>
            <a:r>
              <a:rPr lang="de-DE" dirty="0">
                <a:sym typeface="Wingdings" pitchFamily="2" charset="2"/>
              </a:rPr>
              <a:t>?</a:t>
            </a:r>
          </a:p>
          <a:p>
            <a:r>
              <a:rPr lang="de-DE" dirty="0" err="1">
                <a:sym typeface="Wingdings" pitchFamily="2" charset="2"/>
              </a:rPr>
              <a:t>Make</a:t>
            </a:r>
            <a:r>
              <a:rPr lang="de-DE" dirty="0">
                <a:sym typeface="Wingdings" pitchFamily="2" charset="2"/>
              </a:rPr>
              <a:t> a </a:t>
            </a:r>
            <a:r>
              <a:rPr lang="de-DE" dirty="0" err="1">
                <a:sym typeface="Wingdings" pitchFamily="2" charset="2"/>
              </a:rPr>
              <a:t>conclusion</a:t>
            </a:r>
            <a:endParaRPr lang="de-DE" dirty="0">
              <a:sym typeface="Wingdings" pitchFamily="2" charset="2"/>
            </a:endParaRPr>
          </a:p>
          <a:p>
            <a:pPr lvl="1"/>
            <a:r>
              <a:rPr lang="de-DE" dirty="0" err="1">
                <a:sym typeface="Wingdings" pitchFamily="2" charset="2"/>
              </a:rPr>
              <a:t>Use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only</a:t>
            </a:r>
            <a:r>
              <a:rPr lang="de-DE" dirty="0">
                <a:sym typeface="Wingdings" pitchFamily="2" charset="2"/>
              </a:rPr>
              <a:t> USPs (</a:t>
            </a:r>
            <a:r>
              <a:rPr lang="de-DE" dirty="0" err="1">
                <a:sym typeface="Wingdings" pitchFamily="2" charset="2"/>
              </a:rPr>
              <a:t>unique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selling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points</a:t>
            </a:r>
            <a:r>
              <a:rPr lang="de-DE" dirty="0">
                <a:sym typeface="Wingdings" pitchFamily="2" charset="2"/>
              </a:rPr>
              <a:t>)</a:t>
            </a:r>
          </a:p>
          <a:p>
            <a:r>
              <a:rPr lang="de-DE" dirty="0">
                <a:sym typeface="Wingdings" pitchFamily="2" charset="2"/>
              </a:rPr>
              <a:t>Include </a:t>
            </a:r>
            <a:r>
              <a:rPr lang="de-DE" dirty="0" err="1">
                <a:sym typeface="Wingdings" pitchFamily="2" charset="2"/>
              </a:rPr>
              <a:t>call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action</a:t>
            </a:r>
            <a:endParaRPr lang="de-DE" dirty="0">
              <a:sym typeface="Wingdings" pitchFamily="2" charset="2"/>
            </a:endParaRPr>
          </a:p>
          <a:p>
            <a:pPr lvl="1"/>
            <a:endParaRPr lang="de-DE" dirty="0">
              <a:sym typeface="Wingdings" pitchFamily="2" charset="2"/>
            </a:endParaRPr>
          </a:p>
          <a:p>
            <a:pPr lvl="1"/>
            <a:endParaRPr lang="de-DE" dirty="0">
              <a:sym typeface="Wingdings" pitchFamily="2" charset="2"/>
            </a:endParaRPr>
          </a:p>
          <a:p>
            <a:pPr lvl="1"/>
            <a:endParaRPr lang="de-DE" dirty="0">
              <a:sym typeface="Wingdings" pitchFamily="2" charset="2"/>
            </a:endParaRPr>
          </a:p>
          <a:p>
            <a:endParaRPr lang="de-DE" dirty="0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42323686-2F3B-5D4F-BE80-62C4D9D7464E}"/>
              </a:ext>
            </a:extLst>
          </p:cNvPr>
          <p:cNvSpPr/>
          <p:nvPr/>
        </p:nvSpPr>
        <p:spPr>
          <a:xfrm>
            <a:off x="7092280" y="1412776"/>
            <a:ext cx="307133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C27265-C3FB-DC48-B276-9D34286A2533}"/>
              </a:ext>
            </a:extLst>
          </p:cNvPr>
          <p:cNvSpPr txBox="1"/>
          <p:nvPr/>
        </p:nvSpPr>
        <p:spPr>
          <a:xfrm>
            <a:off x="7596336" y="180417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Act </a:t>
            </a:r>
            <a:r>
              <a:rPr lang="de-DE" dirty="0" err="1">
                <a:solidFill>
                  <a:schemeClr val="bg1"/>
                </a:solidFill>
              </a:rPr>
              <a:t>one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62A62241-39D0-0D45-B0F4-E487B72D2920}"/>
              </a:ext>
            </a:extLst>
          </p:cNvPr>
          <p:cNvSpPr/>
          <p:nvPr/>
        </p:nvSpPr>
        <p:spPr>
          <a:xfrm>
            <a:off x="7092280" y="2636912"/>
            <a:ext cx="307133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836C99-59C2-BE4E-81C4-2908131914D7}"/>
              </a:ext>
            </a:extLst>
          </p:cNvPr>
          <p:cNvSpPr txBox="1"/>
          <p:nvPr/>
        </p:nvSpPr>
        <p:spPr>
          <a:xfrm>
            <a:off x="7596336" y="27762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Act </a:t>
            </a:r>
            <a:r>
              <a:rPr lang="de-DE" dirty="0" err="1">
                <a:solidFill>
                  <a:schemeClr val="bg1"/>
                </a:solidFill>
              </a:rPr>
              <a:t>two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C9BA9A59-1F21-9342-B866-3D82D7277837}"/>
              </a:ext>
            </a:extLst>
          </p:cNvPr>
          <p:cNvSpPr/>
          <p:nvPr/>
        </p:nvSpPr>
        <p:spPr>
          <a:xfrm>
            <a:off x="7092280" y="3366584"/>
            <a:ext cx="307133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A73F95-08A0-054A-97E2-1F2D266AE6E9}"/>
              </a:ext>
            </a:extLst>
          </p:cNvPr>
          <p:cNvSpPr txBox="1"/>
          <p:nvPr/>
        </p:nvSpPr>
        <p:spPr>
          <a:xfrm>
            <a:off x="7596336" y="3505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Act </a:t>
            </a:r>
            <a:r>
              <a:rPr lang="de-DE" dirty="0" err="1">
                <a:solidFill>
                  <a:schemeClr val="bg1"/>
                </a:solidFill>
              </a:rPr>
              <a:t>three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88886EA-BF7D-BB4B-A6C4-A485587EF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57226">
            <a:off x="688367" y="4445513"/>
            <a:ext cx="2382704" cy="191188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27BC8C1-D27C-5643-AB2C-F9C34AE8B434}"/>
              </a:ext>
            </a:extLst>
          </p:cNvPr>
          <p:cNvSpPr/>
          <p:nvPr/>
        </p:nvSpPr>
        <p:spPr>
          <a:xfrm>
            <a:off x="2829940" y="44371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Take care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to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answer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W-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questions</a:t>
            </a:r>
            <a:endParaRPr lang="de-DE" dirty="0">
              <a:solidFill>
                <a:srgbClr val="CDDF00"/>
              </a:solidFill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W-hat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is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your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product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W-ho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should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use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it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W-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hy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should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they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use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it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W-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hy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is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it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better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than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competitor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products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W-hat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are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the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benefits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if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somebody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used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CDDF00"/>
                </a:solidFill>
                <a:sym typeface="Wingdings" pitchFamily="2" charset="2"/>
              </a:rPr>
              <a:t>it</a:t>
            </a:r>
            <a:r>
              <a:rPr lang="de-DE" dirty="0">
                <a:solidFill>
                  <a:srgbClr val="CDDF00"/>
                </a:solidFill>
                <a:sym typeface="Wingdings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896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D71C7-89DF-134B-AEDB-570121B1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 Spaces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C838B8-39B3-124D-B0CF-0384D684E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Pitch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1E8031-6541-FB42-9724-88267EE85DD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59632" y="2492896"/>
            <a:ext cx="6642992" cy="1584176"/>
          </a:xfrm>
        </p:spPr>
        <p:txBody>
          <a:bodyPr/>
          <a:lstStyle/>
          <a:p>
            <a:pPr marL="114300" indent="0" algn="ctr">
              <a:buNone/>
            </a:pPr>
            <a:r>
              <a:rPr lang="de-DE" sz="4400" dirty="0" err="1"/>
              <a:t>Let‘s</a:t>
            </a:r>
            <a:r>
              <a:rPr lang="de-DE" sz="4400" dirty="0"/>
              <a:t> </a:t>
            </a:r>
            <a:r>
              <a:rPr lang="de-DE" sz="4400" dirty="0" err="1"/>
              <a:t>hear</a:t>
            </a:r>
            <a:r>
              <a:rPr lang="de-DE" sz="4400" dirty="0"/>
              <a:t> and </a:t>
            </a:r>
            <a:r>
              <a:rPr lang="de-DE" sz="4400" dirty="0" err="1"/>
              <a:t>analyze</a:t>
            </a:r>
            <a:r>
              <a:rPr lang="de-DE" sz="4400" dirty="0"/>
              <a:t> </a:t>
            </a:r>
            <a:r>
              <a:rPr lang="de-DE" sz="4400" dirty="0" err="1"/>
              <a:t>some</a:t>
            </a:r>
            <a:r>
              <a:rPr lang="de-DE" sz="4400" dirty="0"/>
              <a:t> </a:t>
            </a:r>
            <a:r>
              <a:rPr lang="de-DE" sz="4400" dirty="0" err="1"/>
              <a:t>pitches</a:t>
            </a:r>
            <a:r>
              <a:rPr lang="de-DE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791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BA102-344D-254E-8874-0ED522C2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Excercize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EFCB86-19AC-7B41-814A-B247FC484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CB5C4-FF75-8A46-9737-F1C8087D4C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/>
              <a:t>Select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, </a:t>
            </a:r>
            <a:r>
              <a:rPr lang="de-DE" dirty="0" err="1"/>
              <a:t>analyze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and </a:t>
            </a:r>
            <a:r>
              <a:rPr lang="de-DE" dirty="0" err="1"/>
              <a:t>create</a:t>
            </a:r>
            <a:r>
              <a:rPr lang="de-DE" dirty="0"/>
              <a:t> a pitch</a:t>
            </a:r>
          </a:p>
          <a:p>
            <a:pPr lvl="1"/>
            <a:r>
              <a:rPr lang="de-DE" dirty="0"/>
              <a:t>Act like an </a:t>
            </a:r>
            <a:r>
              <a:rPr lang="de-DE" dirty="0" err="1"/>
              <a:t>owner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B811F083-AEE2-7A4D-A630-F8A87745C9FD}"/>
              </a:ext>
            </a:extLst>
          </p:cNvPr>
          <p:cNvSpPr txBox="1">
            <a:spLocks/>
          </p:cNvSpPr>
          <p:nvPr/>
        </p:nvSpPr>
        <p:spPr>
          <a:xfrm>
            <a:off x="1403648" y="2420888"/>
            <a:ext cx="8208962" cy="37444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+mj-lt"/>
              <a:buAutoNum type="arabicPeriod"/>
            </a:pPr>
            <a:r>
              <a:rPr lang="de-DE" sz="1400" kern="0" dirty="0">
                <a:hlinkClick r:id="rId2"/>
              </a:rPr>
              <a:t>https://artgobblers.com/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3"/>
              </a:rPr>
              <a:t>https://www.venturecapitalx.io/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4"/>
              </a:rPr>
              <a:t>https://bugatticollectionsnft.com/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5"/>
              </a:rPr>
              <a:t>https://www.fiendz.io/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6"/>
              </a:rPr>
              <a:t>https://pokeworld.game/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7"/>
              </a:rPr>
              <a:t>https://thelittles.io/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8"/>
              </a:rPr>
              <a:t>https://www.mega404.net/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9"/>
              </a:rPr>
              <a:t>https://www.averagebob.co/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0"/>
              </a:rPr>
              <a:t>https://freaks.club/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1"/>
              </a:rPr>
              <a:t>https://twitter.com/NakedPunksNFT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2"/>
              </a:rPr>
              <a:t>https://nonfungibleknowledge.webflow.io/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3"/>
              </a:rPr>
              <a:t>https://www.metabrewsociety.com/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4"/>
              </a:rPr>
              <a:t>https://eloop.app/en/</a:t>
            </a:r>
            <a:endParaRPr lang="de-DE" sz="1400" kern="0" dirty="0"/>
          </a:p>
          <a:p>
            <a:pPr>
              <a:buFont typeface="+mj-lt"/>
              <a:buAutoNum type="arabicPeriod"/>
            </a:pPr>
            <a:r>
              <a:rPr lang="de-DE" sz="1400" kern="0" dirty="0">
                <a:hlinkClick r:id="rId15"/>
              </a:rPr>
              <a:t>https://stayopen.com/stay-pass/</a:t>
            </a:r>
            <a:endParaRPr lang="de-DE" sz="1400" kern="0" dirty="0"/>
          </a:p>
          <a:p>
            <a:endParaRPr lang="de-DE" sz="1400" kern="0" dirty="0"/>
          </a:p>
          <a:p>
            <a:pPr marL="0" indent="0">
              <a:buNone/>
            </a:pPr>
            <a:endParaRPr lang="de-DE" sz="1400" kern="0" dirty="0"/>
          </a:p>
          <a:p>
            <a:endParaRPr lang="de-DE" sz="1400" kern="0" dirty="0"/>
          </a:p>
          <a:p>
            <a:endParaRPr lang="de-DE" sz="1400" kern="0" dirty="0"/>
          </a:p>
          <a:p>
            <a:endParaRPr lang="de-DE" sz="1400" kern="0" dirty="0"/>
          </a:p>
          <a:p>
            <a:endParaRPr lang="de-DE" sz="1400" kern="0" dirty="0"/>
          </a:p>
        </p:txBody>
      </p:sp>
    </p:spTree>
    <p:extLst>
      <p:ext uri="{BB962C8B-B14F-4D97-AF65-F5344CB8AC3E}">
        <p14:creationId xmlns:p14="http://schemas.microsoft.com/office/powerpoint/2010/main" val="221328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4AC58-2238-69E6-F492-D05028E6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304256"/>
            <a:ext cx="4221088" cy="42210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7045D1-FADA-2243-873B-2313BCEDC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526" y="908720"/>
            <a:ext cx="5949280" cy="59492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0F8470-8698-FB49-A7FA-A4B485C3C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1196752"/>
            <a:ext cx="1365401" cy="349543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5354A8C-2DDD-10D8-161B-CD26D479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00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21926-B316-BAB4-45BF-B7E51829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Marketing </a:t>
            </a:r>
            <a:r>
              <a:rPr lang="de-DE" dirty="0" err="1"/>
              <a:t>strategy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11E4D6-F319-567C-A686-D5A6F6B18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55B36F-2479-D62D-5222-4DBD32199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identified 4 major  keys for success of NFT projects</a:t>
            </a:r>
          </a:p>
          <a:p>
            <a:pPr lvl="1"/>
            <a:r>
              <a:rPr lang="en-US" dirty="0"/>
              <a:t>Concept of the NFT project </a:t>
            </a:r>
            <a:r>
              <a:rPr lang="en-US" dirty="0">
                <a:sym typeface="Wingdings" pitchFamily="2" charset="2"/>
              </a:rPr>
              <a:t> business plan</a:t>
            </a:r>
            <a:endParaRPr lang="en-US" dirty="0"/>
          </a:p>
          <a:p>
            <a:pPr lvl="2"/>
            <a:r>
              <a:rPr lang="en-US" dirty="0"/>
              <a:t>Is there a value for users?</a:t>
            </a:r>
          </a:p>
          <a:p>
            <a:pPr lvl="2"/>
            <a:r>
              <a:rPr lang="en-US" dirty="0"/>
              <a:t>Why your NFT and not some others’?</a:t>
            </a:r>
          </a:p>
          <a:p>
            <a:pPr lvl="2"/>
            <a:r>
              <a:rPr lang="en-US" dirty="0"/>
              <a:t>Will you be there in 3 years?</a:t>
            </a:r>
          </a:p>
          <a:p>
            <a:pPr lvl="2"/>
            <a:r>
              <a:rPr lang="en-US" dirty="0"/>
              <a:t>How will you finance the following before and after mint?</a:t>
            </a:r>
          </a:p>
          <a:p>
            <a:pPr lvl="2"/>
            <a:r>
              <a:rPr lang="en-US" dirty="0"/>
              <a:t>How will you create needed hypes?</a:t>
            </a:r>
          </a:p>
          <a:p>
            <a:pPr lvl="1"/>
            <a:r>
              <a:rPr lang="en-US" dirty="0"/>
              <a:t>Network of right people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/>
              <a:t>Brand (and trust) </a:t>
            </a:r>
            <a:r>
              <a:rPr lang="en-US" dirty="0">
                <a:sym typeface="Wingdings" pitchFamily="2" charset="2"/>
              </a:rPr>
              <a:t> storytelling</a:t>
            </a:r>
          </a:p>
          <a:p>
            <a:pPr lvl="1"/>
            <a:r>
              <a:rPr lang="en-US" dirty="0">
                <a:sym typeface="Wingdings" pitchFamily="2" charset="2"/>
              </a:rPr>
              <a:t>Hype</a:t>
            </a:r>
            <a:endParaRPr lang="en-US" dirty="0"/>
          </a:p>
          <a:p>
            <a:pPr lvl="1"/>
            <a:endParaRPr lang="de-DE" dirty="0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7762723E-630A-9847-95F1-5B5D87B15C15}"/>
              </a:ext>
            </a:extLst>
          </p:cNvPr>
          <p:cNvSpPr/>
          <p:nvPr/>
        </p:nvSpPr>
        <p:spPr>
          <a:xfrm>
            <a:off x="5148064" y="3789040"/>
            <a:ext cx="144016" cy="93610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BEBDA2-AE4B-DD43-A2DD-BDECB82BF2A1}"/>
              </a:ext>
            </a:extLst>
          </p:cNvPr>
          <p:cNvSpPr txBox="1"/>
          <p:nvPr/>
        </p:nvSpPr>
        <p:spPr>
          <a:xfrm>
            <a:off x="5436096" y="407242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marketing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9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0E203-74E5-1D4D-AB30-178A2321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Marketing in web3 </a:t>
            </a:r>
            <a:r>
              <a:rPr lang="de-DE" dirty="0" err="1"/>
              <a:t>projects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3ED041-AE45-EB4F-906A-5D335912B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3B8C84-3922-C443-AAEF-6D0CB608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54960" y="1844824"/>
            <a:ext cx="3789040" cy="378904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3B4D50-02F9-3C4F-87C1-22C989A5513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73294" y="2182552"/>
            <a:ext cx="4752528" cy="2758616"/>
          </a:xfrm>
        </p:spPr>
        <p:txBody>
          <a:bodyPr/>
          <a:lstStyle/>
          <a:p>
            <a:pPr marL="114300" indent="0" algn="ctr">
              <a:buNone/>
            </a:pPr>
            <a:r>
              <a:rPr lang="de-DE" sz="4000" dirty="0" err="1"/>
              <a:t>There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no</a:t>
            </a:r>
            <a:r>
              <a:rPr lang="de-DE" sz="4000" dirty="0"/>
              <a:t> </a:t>
            </a:r>
            <a:r>
              <a:rPr lang="de-DE" sz="4000" dirty="0" err="1"/>
              <a:t>successful</a:t>
            </a:r>
            <a:r>
              <a:rPr lang="de-DE" sz="4000" dirty="0"/>
              <a:t> web3 </a:t>
            </a:r>
            <a:r>
              <a:rPr lang="de-DE" sz="4000" dirty="0" err="1"/>
              <a:t>project</a:t>
            </a:r>
            <a:r>
              <a:rPr lang="de-DE" sz="4000" dirty="0"/>
              <a:t> </a:t>
            </a:r>
            <a:r>
              <a:rPr lang="de-DE" sz="4000" dirty="0" err="1"/>
              <a:t>without</a:t>
            </a:r>
            <a:r>
              <a:rPr lang="de-DE" sz="4000" dirty="0"/>
              <a:t> </a:t>
            </a:r>
            <a:r>
              <a:rPr lang="de-DE" sz="4000" dirty="0" err="1"/>
              <a:t>good</a:t>
            </a:r>
            <a:r>
              <a:rPr lang="de-DE" sz="4000" dirty="0"/>
              <a:t> (web3) </a:t>
            </a:r>
            <a:r>
              <a:rPr lang="de-DE" sz="4000" dirty="0" err="1"/>
              <a:t>marketing</a:t>
            </a:r>
            <a:r>
              <a:rPr lang="de-DE" sz="4000" dirty="0"/>
              <a:t>.</a:t>
            </a:r>
          </a:p>
          <a:p>
            <a:pPr lvl="1"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32666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2F526-26A6-134E-8AA2-0E2F6F9C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web2 vs. web3 </a:t>
            </a:r>
            <a:r>
              <a:rPr lang="de-DE" dirty="0" err="1"/>
              <a:t>marketing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755AE4-CB91-B940-994D-1833EFD5C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8084AE-559F-BD42-A790-C7A3B10278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3051" y="2068176"/>
            <a:ext cx="6192688" cy="2232050"/>
          </a:xfrm>
        </p:spPr>
        <p:txBody>
          <a:bodyPr/>
          <a:lstStyle/>
          <a:p>
            <a:r>
              <a:rPr lang="en-US" dirty="0"/>
              <a:t>Web3 is working like a big social network</a:t>
            </a:r>
          </a:p>
          <a:p>
            <a:pPr lvl="1"/>
            <a:r>
              <a:rPr lang="en-US" dirty="0"/>
              <a:t>Content and storytelling</a:t>
            </a:r>
          </a:p>
          <a:p>
            <a:pPr lvl="1"/>
            <a:r>
              <a:rPr lang="en-US" dirty="0"/>
              <a:t>Viral posts, trends, and hype</a:t>
            </a:r>
          </a:p>
          <a:p>
            <a:pPr lvl="1"/>
            <a:r>
              <a:rPr lang="en-US" dirty="0"/>
              <a:t>Engagement as communication</a:t>
            </a:r>
          </a:p>
          <a:p>
            <a:pPr lvl="1"/>
            <a:r>
              <a:rPr lang="en-US" dirty="0"/>
              <a:t>Presence and high frequency of interactions/engagement</a:t>
            </a:r>
          </a:p>
          <a:p>
            <a:pPr lvl="1"/>
            <a:r>
              <a:rPr lang="en-US" dirty="0"/>
              <a:t>Algorithm-driven and controlled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379B51-0072-EA40-9880-0C8C80C6434F}"/>
              </a:ext>
            </a:extLst>
          </p:cNvPr>
          <p:cNvSpPr txBox="1"/>
          <p:nvPr/>
        </p:nvSpPr>
        <p:spPr>
          <a:xfrm>
            <a:off x="6380712" y="3184201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FFFF00"/>
                </a:solidFill>
              </a:rPr>
              <a:t>brand</a:t>
            </a:r>
            <a:r>
              <a:rPr lang="de-DE" sz="2400" dirty="0">
                <a:solidFill>
                  <a:srgbClr val="FFFF00"/>
                </a:solidFill>
              </a:rPr>
              <a:t> and </a:t>
            </a:r>
            <a:r>
              <a:rPr lang="de-DE" sz="2400" dirty="0" err="1">
                <a:solidFill>
                  <a:srgbClr val="FFFF00"/>
                </a:solidFill>
              </a:rPr>
              <a:t>trust</a:t>
            </a:r>
            <a:endParaRPr lang="de-DE" sz="2400" dirty="0">
              <a:solidFill>
                <a:srgbClr val="FFFF00"/>
              </a:solidFill>
            </a:endParaRPr>
          </a:p>
        </p:txBody>
      </p:sp>
      <p:sp>
        <p:nvSpPr>
          <p:cNvPr id="7" name="Nach unten gekrümmter Pfeil 6">
            <a:extLst>
              <a:ext uri="{FF2B5EF4-FFF2-40B4-BE49-F238E27FC236}">
                <a16:creationId xmlns:a16="http://schemas.microsoft.com/office/drawing/2014/main" id="{E8119B64-7396-E14E-9218-A46AA51B8671}"/>
              </a:ext>
            </a:extLst>
          </p:cNvPr>
          <p:cNvSpPr/>
          <p:nvPr/>
        </p:nvSpPr>
        <p:spPr>
          <a:xfrm rot="1234165">
            <a:off x="5371133" y="1976579"/>
            <a:ext cx="2520280" cy="72008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Nach unten gekrümmter Pfeil 7">
            <a:extLst>
              <a:ext uri="{FF2B5EF4-FFF2-40B4-BE49-F238E27FC236}">
                <a16:creationId xmlns:a16="http://schemas.microsoft.com/office/drawing/2014/main" id="{C3D8822E-4F90-1441-AA37-F9E7F6999906}"/>
              </a:ext>
            </a:extLst>
          </p:cNvPr>
          <p:cNvSpPr/>
          <p:nvPr/>
        </p:nvSpPr>
        <p:spPr>
          <a:xfrm rot="10800000">
            <a:off x="4997587" y="3868178"/>
            <a:ext cx="2520280" cy="72008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31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DA843-EB62-6343-A900-1BBDD0E8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Web3 </a:t>
            </a:r>
            <a:r>
              <a:rPr lang="de-DE" dirty="0" err="1"/>
              <a:t>marketing</a:t>
            </a:r>
            <a:r>
              <a:rPr lang="de-DE" dirty="0"/>
              <a:t> </a:t>
            </a:r>
            <a:r>
              <a:rPr lang="de-DE" dirty="0" err="1"/>
              <a:t>tools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18D10D-8265-114E-80B5-2B04216B0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Most </a:t>
            </a:r>
            <a:r>
              <a:rPr lang="de-DE" dirty="0" err="1"/>
              <a:t>common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FFD3D7-C465-DB44-AD9E-CA03C45CC4A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484982"/>
            <a:ext cx="8208962" cy="3528194"/>
          </a:xfrm>
        </p:spPr>
        <p:txBody>
          <a:bodyPr/>
          <a:lstStyle/>
          <a:p>
            <a:r>
              <a:rPr lang="de-DE" dirty="0"/>
              <a:t>Twitter</a:t>
            </a:r>
          </a:p>
          <a:p>
            <a:r>
              <a:rPr lang="de-DE" dirty="0" err="1"/>
              <a:t>Discord</a:t>
            </a:r>
            <a:endParaRPr lang="de-DE" dirty="0"/>
          </a:p>
          <a:p>
            <a:r>
              <a:rPr lang="de-DE" dirty="0" err="1"/>
              <a:t>Activities</a:t>
            </a:r>
            <a:r>
              <a:rPr lang="de-DE" dirty="0"/>
              <a:t> in different </a:t>
            </a:r>
            <a:r>
              <a:rPr lang="de-DE" dirty="0" err="1"/>
              <a:t>communities</a:t>
            </a:r>
            <a:r>
              <a:rPr lang="de-DE" dirty="0"/>
              <a:t> e.g. NFT </a:t>
            </a:r>
            <a:r>
              <a:rPr lang="de-DE" dirty="0" err="1"/>
              <a:t>communities</a:t>
            </a:r>
            <a:endParaRPr lang="de-DE" dirty="0"/>
          </a:p>
          <a:p>
            <a:r>
              <a:rPr lang="de-DE" dirty="0" err="1"/>
              <a:t>Whitelist</a:t>
            </a:r>
            <a:endParaRPr lang="de-DE" dirty="0"/>
          </a:p>
          <a:p>
            <a:r>
              <a:rPr lang="de-DE" dirty="0" err="1"/>
              <a:t>Cooperations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projects</a:t>
            </a:r>
            <a:endParaRPr lang="de-DE" dirty="0"/>
          </a:p>
          <a:p>
            <a:r>
              <a:rPr lang="de-DE" dirty="0" err="1"/>
              <a:t>Giveaways</a:t>
            </a:r>
            <a:r>
              <a:rPr lang="de-DE" dirty="0"/>
              <a:t> e.g. NFTs, </a:t>
            </a:r>
            <a:r>
              <a:rPr lang="de-DE" dirty="0" err="1"/>
              <a:t>whitelist</a:t>
            </a:r>
            <a:r>
              <a:rPr lang="de-DE" dirty="0"/>
              <a:t> </a:t>
            </a:r>
            <a:r>
              <a:rPr lang="de-DE" dirty="0" err="1"/>
              <a:t>spots</a:t>
            </a:r>
            <a:r>
              <a:rPr lang="de-DE" dirty="0"/>
              <a:t>, </a:t>
            </a:r>
            <a:r>
              <a:rPr lang="de-DE" dirty="0" err="1"/>
              <a:t>crypto</a:t>
            </a:r>
            <a:r>
              <a:rPr lang="de-DE" dirty="0"/>
              <a:t>, etc.</a:t>
            </a:r>
          </a:p>
          <a:p>
            <a:r>
              <a:rPr lang="de-DE" dirty="0" err="1"/>
              <a:t>Influencers</a:t>
            </a:r>
            <a:endParaRPr lang="de-DE" dirty="0"/>
          </a:p>
          <a:p>
            <a:r>
              <a:rPr lang="de-DE" dirty="0"/>
              <a:t>Etc.</a:t>
            </a:r>
          </a:p>
          <a:p>
            <a:pPr marL="114300" indent="0">
              <a:buNone/>
            </a:pPr>
            <a:endParaRPr lang="de-DE" dirty="0"/>
          </a:p>
          <a:p>
            <a:pPr marL="114300" indent="0">
              <a:buNone/>
            </a:pPr>
            <a:endParaRPr lang="de-DE" dirty="0"/>
          </a:p>
          <a:p>
            <a:pPr marL="114300" indent="0">
              <a:buNone/>
            </a:pPr>
            <a:r>
              <a:rPr lang="de-DE" dirty="0"/>
              <a:t>Traditional </a:t>
            </a:r>
            <a:r>
              <a:rPr lang="de-DE" dirty="0" err="1"/>
              <a:t>tools</a:t>
            </a:r>
            <a:r>
              <a:rPr lang="de-DE" dirty="0"/>
              <a:t> e.g. </a:t>
            </a:r>
            <a:r>
              <a:rPr lang="de-DE" dirty="0" err="1"/>
              <a:t>advertisements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not </a:t>
            </a:r>
            <a:r>
              <a:rPr lang="de-DE" dirty="0" err="1"/>
              <a:t>used</a:t>
            </a:r>
            <a:r>
              <a:rPr lang="de-DE" dirty="0"/>
              <a:t> and not </a:t>
            </a:r>
            <a:r>
              <a:rPr lang="de-DE" dirty="0" err="1"/>
              <a:t>effective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390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0E203-74E5-1D4D-AB30-178A2321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3ED041-AE45-EB4F-906A-5D335912B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3B4D50-02F9-3C4F-87C1-22C989A5513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marketing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Twitter</a:t>
            </a:r>
          </a:p>
          <a:p>
            <a:r>
              <a:rPr lang="de-DE" dirty="0" err="1"/>
              <a:t>Why</a:t>
            </a:r>
            <a:r>
              <a:rPr lang="de-DE" dirty="0"/>
              <a:t> Twitter and not Instagram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social network?</a:t>
            </a:r>
          </a:p>
          <a:p>
            <a:pPr lvl="1"/>
            <a:r>
              <a:rPr lang="de-DE" dirty="0"/>
              <a:t>Not 100% </a:t>
            </a:r>
            <a:r>
              <a:rPr lang="de-DE" dirty="0" err="1"/>
              <a:t>clear</a:t>
            </a:r>
            <a:endParaRPr lang="de-DE" dirty="0"/>
          </a:p>
          <a:p>
            <a:pPr lvl="1"/>
            <a:r>
              <a:rPr lang="de-DE" dirty="0" err="1"/>
              <a:t>Probably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Twitter‘s</a:t>
            </a:r>
            <a:r>
              <a:rPr lang="de-DE" dirty="0"/>
              <a:t> </a:t>
            </a:r>
            <a:r>
              <a:rPr lang="de-DE" dirty="0" err="1"/>
              <a:t>algorithm</a:t>
            </a:r>
            <a:endParaRPr lang="de-DE" dirty="0"/>
          </a:p>
          <a:p>
            <a:pPr lvl="2"/>
            <a:r>
              <a:rPr lang="en-US" dirty="0"/>
              <a:t>Segmentation of people according to their interest</a:t>
            </a:r>
            <a:endParaRPr lang="de-DE" dirty="0"/>
          </a:p>
          <a:p>
            <a:pPr lvl="2"/>
            <a:r>
              <a:rPr lang="en-US" dirty="0"/>
              <a:t>Visibility of your interactions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Twitter algorithm is reacting very fast to your behavior. </a:t>
            </a:r>
            <a:endParaRPr lang="de-DE" dirty="0"/>
          </a:p>
          <a:p>
            <a:pPr lvl="2"/>
            <a:r>
              <a:rPr lang="en-US" dirty="0"/>
              <a:t>Publicity of Twitter communications and interactions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you can interact very easily even with unknown accounts, and everybody can see it and join easily. 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02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7023C-1131-A643-BEA8-EE88E59D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Twitter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EF4E7A-0A84-5748-A8E0-B1ECFC761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8FF2B7-2E66-294A-8338-B130BBB144C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7504" y="2086273"/>
            <a:ext cx="5400600" cy="2592288"/>
          </a:xfrm>
        </p:spPr>
        <p:txBody>
          <a:bodyPr/>
          <a:lstStyle/>
          <a:p>
            <a:pPr marL="114300" indent="0" algn="ctr">
              <a:buNone/>
            </a:pPr>
            <a:r>
              <a:rPr lang="de-DE" sz="3800" dirty="0"/>
              <a:t>The </a:t>
            </a:r>
            <a:r>
              <a:rPr lang="de-DE" sz="3800" dirty="0" err="1"/>
              <a:t>key</a:t>
            </a:r>
            <a:r>
              <a:rPr lang="de-DE" sz="3800" dirty="0"/>
              <a:t> </a:t>
            </a:r>
            <a:r>
              <a:rPr lang="de-DE" sz="3800" dirty="0" err="1"/>
              <a:t>to</a:t>
            </a:r>
            <a:r>
              <a:rPr lang="de-DE" sz="3800" dirty="0"/>
              <a:t> </a:t>
            </a:r>
            <a:r>
              <a:rPr lang="de-DE" sz="3800" dirty="0" err="1"/>
              <a:t>the</a:t>
            </a:r>
            <a:r>
              <a:rPr lang="de-DE" sz="3800" dirty="0"/>
              <a:t> </a:t>
            </a:r>
            <a:r>
              <a:rPr lang="de-DE" sz="3800" dirty="0" err="1"/>
              <a:t>success</a:t>
            </a:r>
            <a:r>
              <a:rPr lang="de-DE" sz="3800" dirty="0"/>
              <a:t> </a:t>
            </a:r>
            <a:r>
              <a:rPr lang="de-DE" sz="3800" dirty="0" err="1"/>
              <a:t>of</a:t>
            </a:r>
            <a:r>
              <a:rPr lang="de-DE" sz="3800" dirty="0"/>
              <a:t> </a:t>
            </a:r>
            <a:r>
              <a:rPr lang="de-DE" sz="3800" dirty="0" err="1"/>
              <a:t>your</a:t>
            </a:r>
            <a:r>
              <a:rPr lang="de-DE" sz="3800" dirty="0"/>
              <a:t> web3 </a:t>
            </a:r>
            <a:r>
              <a:rPr lang="de-DE" sz="3800" dirty="0" err="1"/>
              <a:t>project</a:t>
            </a:r>
            <a:r>
              <a:rPr lang="de-DE" sz="3800" dirty="0"/>
              <a:t> </a:t>
            </a:r>
            <a:r>
              <a:rPr lang="de-DE" sz="3800" dirty="0" err="1"/>
              <a:t>is</a:t>
            </a:r>
            <a:r>
              <a:rPr lang="de-DE" sz="3800" dirty="0"/>
              <a:t> </a:t>
            </a:r>
            <a:r>
              <a:rPr lang="de-DE" sz="3800" dirty="0" err="1"/>
              <a:t>your</a:t>
            </a:r>
            <a:r>
              <a:rPr lang="de-DE" sz="3800" dirty="0"/>
              <a:t> Twitter </a:t>
            </a:r>
            <a:r>
              <a:rPr lang="de-DE" sz="3800" dirty="0" err="1"/>
              <a:t>strategy</a:t>
            </a:r>
            <a:r>
              <a:rPr lang="de-DE" sz="3800" dirty="0"/>
              <a:t>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2719F1-3AF2-B34E-BA60-20A95405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276872"/>
            <a:ext cx="2949922" cy="242715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1A8DAE-A343-1845-A2E0-BF507D8116D6}"/>
              </a:ext>
            </a:extLst>
          </p:cNvPr>
          <p:cNvSpPr txBox="1"/>
          <p:nvPr/>
        </p:nvSpPr>
        <p:spPr>
          <a:xfrm>
            <a:off x="467544" y="4110630"/>
            <a:ext cx="4818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FFFF00"/>
                </a:solidFill>
              </a:rPr>
              <a:t>Followers | Content | </a:t>
            </a:r>
            <a:r>
              <a:rPr lang="en-US" sz="2200" dirty="0">
                <a:solidFill>
                  <a:srgbClr val="FFFF00"/>
                </a:solidFill>
              </a:rPr>
              <a:t>Brand</a:t>
            </a:r>
            <a:r>
              <a:rPr lang="de-DE" sz="2200" dirty="0">
                <a:solidFill>
                  <a:srgbClr val="FFFF00"/>
                </a:solidFill>
              </a:rPr>
              <a:t> | </a:t>
            </a:r>
            <a:r>
              <a:rPr lang="en-US" sz="2200" dirty="0">
                <a:solidFill>
                  <a:srgbClr val="FFFF00"/>
                </a:solidFill>
              </a:rPr>
              <a:t>Persistency</a:t>
            </a:r>
            <a:r>
              <a:rPr lang="de-DE" sz="2200" dirty="0">
                <a:solidFill>
                  <a:srgbClr val="FFFF00"/>
                </a:solidFill>
              </a:rPr>
              <a:t> | </a:t>
            </a:r>
            <a:r>
              <a:rPr lang="en-US" sz="2200" dirty="0">
                <a:solidFill>
                  <a:srgbClr val="FFFF00"/>
                </a:solidFill>
              </a:rPr>
              <a:t>Network</a:t>
            </a:r>
            <a:r>
              <a:rPr lang="de-DE" sz="2200" dirty="0">
                <a:solidFill>
                  <a:srgbClr val="FFFF00"/>
                </a:solidFill>
              </a:rPr>
              <a:t> | </a:t>
            </a:r>
            <a:r>
              <a:rPr lang="en-US" sz="2200" dirty="0">
                <a:solidFill>
                  <a:srgbClr val="FFFF00"/>
                </a:solidFill>
              </a:rPr>
              <a:t>Influencers</a:t>
            </a:r>
            <a:endParaRPr lang="de-DE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81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1173</Words>
  <Application>Microsoft Macintosh PowerPoint</Application>
  <PresentationFormat>Bildschirmpräsentation (4:3)</PresentationFormat>
  <Paragraphs>198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DejaVu Sans</vt:lpstr>
      <vt:lpstr>ＭＳ Ｐゴシック</vt:lpstr>
      <vt:lpstr>Noto Sans Symbols</vt:lpstr>
      <vt:lpstr>Arial</vt:lpstr>
      <vt:lpstr>Times New Roman</vt:lpstr>
      <vt:lpstr>Wingdings</vt:lpstr>
      <vt:lpstr>Office Theme</vt:lpstr>
      <vt:lpstr>PowerPoint-Präsentation</vt:lpstr>
      <vt:lpstr>It’s an art to say a lot with only a few words.</vt:lpstr>
      <vt:lpstr>PowerPoint-Präsentation</vt:lpstr>
      <vt:lpstr>Marketing strategy</vt:lpstr>
      <vt:lpstr>Marketing in web3 projects</vt:lpstr>
      <vt:lpstr>web2 vs. web3 marketing</vt:lpstr>
      <vt:lpstr>Web3 marketing tools</vt:lpstr>
      <vt:lpstr>Twitter</vt:lpstr>
      <vt:lpstr>Twitter</vt:lpstr>
      <vt:lpstr>Most important elements</vt:lpstr>
      <vt:lpstr>Most important elements</vt:lpstr>
      <vt:lpstr>Most important elements</vt:lpstr>
      <vt:lpstr>Twitter Spaces</vt:lpstr>
      <vt:lpstr>Twitter Spaces</vt:lpstr>
      <vt:lpstr>Twitter Spaces</vt:lpstr>
      <vt:lpstr>Twitter Spaces</vt:lpstr>
      <vt:lpstr>Twitter Spaces</vt:lpstr>
      <vt:lpstr>Twitter spaces</vt:lpstr>
      <vt:lpstr>Twitter Space</vt:lpstr>
      <vt:lpstr>Twitter Spaces</vt:lpstr>
      <vt:lpstr>Every pitch is just a story</vt:lpstr>
      <vt:lpstr>PowerPoint-Präsentation</vt:lpstr>
      <vt:lpstr>PowerPoint-Präsentation</vt:lpstr>
      <vt:lpstr>PowerPoint-Präsentation</vt:lpstr>
      <vt:lpstr>Every pitch is just a story!</vt:lpstr>
      <vt:lpstr>Every pitch is just a short story </vt:lpstr>
      <vt:lpstr>Twitter Spaces</vt:lpstr>
      <vt:lpstr>Twitter Spaces</vt:lpstr>
      <vt:lpstr>Excercize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Valentina</dc:creator>
  <cp:lastModifiedBy>Darko Pavic</cp:lastModifiedBy>
  <cp:revision>1559</cp:revision>
  <cp:lastPrinted>2022-11-21T11:31:10Z</cp:lastPrinted>
  <dcterms:created xsi:type="dcterms:W3CDTF">2011-09-30T07:49:42Z</dcterms:created>
  <dcterms:modified xsi:type="dcterms:W3CDTF">2022-12-12T15:25:45Z</dcterms:modified>
  <dc:language>sr-Latn-RS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