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matic SC"/>
      <p:regular r:id="rId16"/>
      <p:bold r:id="rId17"/>
    </p:embeddedFont>
    <p:embeddedFont>
      <p:font typeface="Source Code Pr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SourceCodePr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.fntdata"/><Relationship Id="rId6" Type="http://schemas.openxmlformats.org/officeDocument/2006/relationships/slide" Target="slides/slide1.xml"/><Relationship Id="rId18" Type="http://schemas.openxmlformats.org/officeDocument/2006/relationships/font" Target="fonts/SourceCode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70fed38082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70fed3808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70fed3808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70fed3808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70fed3808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70fed3808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70fed3808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70fed3808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70fed3808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70fed3808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70fed38082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70fed3808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70fed38082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70fed3808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70fed3808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70fed3808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70fed38082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70fed38082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8j4kMcX4ifuueTvcOEqyKmZnVEqPvia8/view" TargetMode="External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9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NFTs and how to create your own collection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Popular collections</a:t>
            </a:r>
            <a:endParaRPr/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7414"/>
            <a:ext cx="9144003" cy="3661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Structure</a:t>
            </a:r>
            <a:r>
              <a:rPr lang="en"/>
              <a:t> of an account on Solana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NFT related accounts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Demo project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data is structured and saved on solana blockchain?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Public key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Secret key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2550" y="921700"/>
            <a:ext cx="5684101" cy="395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1006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PDAs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167550" y="901650"/>
            <a:ext cx="8520600" cy="40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PDA(Program derived address)-an account owned by program with no related public key</a:t>
            </a:r>
            <a:endParaRPr/>
          </a:p>
        </p:txBody>
      </p:sp>
      <p:pic>
        <p:nvPicPr>
          <p:cNvPr descr="https://lh5.googleusercontent.com/bhXlRug-ZXlVEdxGnbsGJdHgVJlW5lVJ_YiM-LbNj13h7OGE-Id4LxlQTbGGKe8d9-jsf8pvy-BVlVe40aTtbqCm9ZhiJheRzNAePwqyEsJMCN16HJGo-u6bAb7t3-RnZjBPSYUdvwRQogrBPQwtdgOzoqbOhN_hDwWWEPKmiVh5lhezBYbnCj9F7w"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800" y="1480750"/>
            <a:ext cx="4705350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Mint account (the core of an nft)</a:t>
            </a:r>
            <a:endParaRPr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250" y="1228675"/>
            <a:ext cx="8049700" cy="358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Metaplex standard and metadata program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Metaplex represents a standard created specifically for the Solana blockchain, composed of tools and smart contracts that serve to ensure the simplest possible process of creating and exchanging non-fungible tokens on Solana.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9720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NFT metadata account</a:t>
            </a:r>
            <a:endParaRPr/>
          </a:p>
        </p:txBody>
      </p:sp>
      <p:pic>
        <p:nvPicPr>
          <p:cNvPr descr="https://lh6.googleusercontent.com/5WPlm5NNFPQwg79swVPyLQqLfWu9z0TAlNzzfep9Yz03m3-6mSKvpRTwJ1zF-sQeK9K-EcdKspm5j7sJqZt_Z5XzV10zNuJolCm5Z5FVHbI5VEFIPlvkBKDtdXHgbjoizFHje3GoeY2grZLRdwn3C0FeTMJAnv3EvSOrAl4cbAZoWsyqAy-_rNBEIQ"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750" y="710525"/>
            <a:ext cx="8227551" cy="435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Devnet solana minting tool</a:t>
            </a:r>
            <a:endParaRPr/>
          </a:p>
        </p:txBody>
      </p:sp>
      <p:pic>
        <p:nvPicPr>
          <p:cNvPr id="101" name="Google Shape;101;p20" title="Screen Recording 2022-09-29 at 18.23.16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8050" y="1093850"/>
            <a:ext cx="6919776" cy="3892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NFT Marketplaces</a:t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8175" y="2473325"/>
            <a:ext cx="4448850" cy="249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6050" y="170399"/>
            <a:ext cx="3799738" cy="198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246250"/>
            <a:ext cx="3744849" cy="374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