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62" r:id="rId2"/>
    <p:sldId id="1173" r:id="rId3"/>
    <p:sldId id="1216" r:id="rId4"/>
    <p:sldId id="1186" r:id="rId5"/>
    <p:sldId id="1218" r:id="rId6"/>
    <p:sldId id="1217" r:id="rId7"/>
    <p:sldId id="1179" r:id="rId8"/>
    <p:sldId id="1180" r:id="rId9"/>
    <p:sldId id="1170" r:id="rId10"/>
    <p:sldId id="1178" r:id="rId11"/>
    <p:sldId id="1129" r:id="rId12"/>
    <p:sldId id="1177" r:id="rId13"/>
    <p:sldId id="1188" r:id="rId14"/>
    <p:sldId id="1191" r:id="rId15"/>
    <p:sldId id="1189" r:id="rId16"/>
    <p:sldId id="1190" r:id="rId17"/>
    <p:sldId id="1181" r:id="rId18"/>
    <p:sldId id="1184" r:id="rId19"/>
    <p:sldId id="1183" r:id="rId20"/>
    <p:sldId id="1156" r:id="rId21"/>
    <p:sldId id="1174" r:id="rId22"/>
    <p:sldId id="1153" r:id="rId23"/>
    <p:sldId id="1143" r:id="rId24"/>
    <p:sldId id="1149" r:id="rId25"/>
    <p:sldId id="1182" r:id="rId26"/>
    <p:sldId id="1158" r:id="rId27"/>
    <p:sldId id="1157" r:id="rId28"/>
    <p:sldId id="118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Stanić" initials="MS" lastIdx="63" clrIdx="0">
    <p:extLst>
      <p:ext uri="{19B8F6BF-5375-455C-9EA6-DF929625EA0E}">
        <p15:presenceInfo xmlns:p15="http://schemas.microsoft.com/office/powerpoint/2012/main" userId="94ec1f20082d548b" providerId="Windows Live"/>
      </p:ext>
    </p:extLst>
  </p:cmAuthor>
  <p:cmAuthor id="2" name="Dizajner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F00"/>
    <a:srgbClr val="1A1C1F"/>
    <a:srgbClr val="EE0000"/>
    <a:srgbClr val="F5750B"/>
    <a:srgbClr val="399AB5"/>
    <a:srgbClr val="685086"/>
    <a:srgbClr val="9B1F62"/>
    <a:srgbClr val="FFCC00"/>
    <a:srgbClr val="E20000"/>
    <a:srgbClr val="143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88906" autoAdjust="0"/>
  </p:normalViewPr>
  <p:slideViewPr>
    <p:cSldViewPr>
      <p:cViewPr varScale="1">
        <p:scale>
          <a:sx n="93" d="100"/>
          <a:sy n="93" d="100"/>
        </p:scale>
        <p:origin x="2056" y="20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3296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C88EE-E7D4-4BA3-B7DA-D8B8742B5D76}" type="datetimeFigureOut">
              <a:rPr lang="en-US" smtClean="0"/>
              <a:pPr/>
              <a:t>11/20/22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D46D-DC8B-475F-A4C3-D7EC42F3914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x-none" noProof="0"/>
              <a:t>Click to edit the notes format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x-none"/>
              <a:t>&lt;header&gt;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x-none"/>
              <a:t>&lt;date/time&gt;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x-none"/>
              <a:t>&lt;footer&gt;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4A2A412-514F-4413-AC89-B876ACBAAC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75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30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54A2A412-514F-4413-AC89-B876ACBAAC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8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Rug Pull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intentional and not intentional (on </a:t>
            </a:r>
            <a:r>
              <a:rPr lang="de-DE" dirty="0" err="1"/>
              <a:t>th</a:t>
            </a:r>
            <a:r>
              <a:rPr lang="de-DE" dirty="0"/>
              <a:t> </a:t>
            </a:r>
            <a:r>
              <a:rPr lang="de-DE" dirty="0" err="1"/>
              <a:t>begining</a:t>
            </a:r>
            <a:r>
              <a:rPr lang="de-DE" dirty="0"/>
              <a:t>)</a:t>
            </a:r>
          </a:p>
          <a:p>
            <a:r>
              <a:rPr lang="de-DE" dirty="0"/>
              <a:t>Rug Pull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e.g. </a:t>
            </a:r>
            <a:r>
              <a:rPr lang="de-DE" dirty="0" err="1"/>
              <a:t>too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stress, </a:t>
            </a:r>
            <a:r>
              <a:rPr lang="de-DE" dirty="0" err="1"/>
              <a:t>menthal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, </a:t>
            </a:r>
            <a:r>
              <a:rPr lang="de-DE" dirty="0" err="1"/>
              <a:t>burnout</a:t>
            </a:r>
            <a:r>
              <a:rPr lang="de-DE" dirty="0"/>
              <a:t> 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54A2A412-514F-4413-AC89-B876ACBAAC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83897E-2378-C845-8079-8AE10896C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512" y="-27384"/>
            <a:ext cx="9180512" cy="6908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3EE883E-0F24-45BB-97E7-71C55E2A9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with 3 ele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8F0D03CD-ADEA-454A-A088-3BC28CF4D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5" name="Group 274"/>
          <p:cNvGrpSpPr>
            <a:grpSpLocks noChangeAspect="1"/>
          </p:cNvGrpSpPr>
          <p:nvPr userDrawn="1"/>
        </p:nvGrpSpPr>
        <p:grpSpPr bwMode="auto">
          <a:xfrm>
            <a:off x="2784127" y="2001168"/>
            <a:ext cx="3516065" cy="3516064"/>
            <a:chOff x="1474" y="935"/>
            <a:chExt cx="2487" cy="2487"/>
          </a:xfrm>
        </p:grpSpPr>
        <p:sp>
          <p:nvSpPr>
            <p:cNvPr id="6" name="AutoShape 273"/>
            <p:cNvSpPr>
              <a:spLocks noChangeAspect="1" noChangeArrowheads="1" noTextEdit="1"/>
            </p:cNvSpPr>
            <p:nvPr/>
          </p:nvSpPr>
          <p:spPr bwMode="auto">
            <a:xfrm>
              <a:off x="1474" y="935"/>
              <a:ext cx="2487" cy="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75"/>
            <p:cNvSpPr>
              <a:spLocks/>
            </p:cNvSpPr>
            <p:nvPr/>
          </p:nvSpPr>
          <p:spPr bwMode="auto">
            <a:xfrm>
              <a:off x="1476" y="1946"/>
              <a:ext cx="1231" cy="1474"/>
            </a:xfrm>
            <a:custGeom>
              <a:avLst/>
              <a:gdLst/>
              <a:ahLst/>
              <a:cxnLst>
                <a:cxn ang="0">
                  <a:pos x="521" y="103"/>
                </a:cxn>
                <a:cxn ang="0">
                  <a:pos x="521" y="275"/>
                </a:cxn>
                <a:cxn ang="0">
                  <a:pos x="521" y="397"/>
                </a:cxn>
                <a:cxn ang="0">
                  <a:pos x="514" y="397"/>
                </a:cxn>
                <a:cxn ang="0">
                  <a:pos x="473" y="374"/>
                </a:cxn>
                <a:cxn ang="0">
                  <a:pos x="473" y="374"/>
                </a:cxn>
                <a:cxn ang="0">
                  <a:pos x="418" y="438"/>
                </a:cxn>
                <a:cxn ang="0">
                  <a:pos x="433" y="483"/>
                </a:cxn>
                <a:cxn ang="0">
                  <a:pos x="472" y="503"/>
                </a:cxn>
                <a:cxn ang="0">
                  <a:pos x="472" y="503"/>
                </a:cxn>
                <a:cxn ang="0">
                  <a:pos x="513" y="481"/>
                </a:cxn>
                <a:cxn ang="0">
                  <a:pos x="521" y="481"/>
                </a:cxn>
                <a:cxn ang="0">
                  <a:pos x="521" y="624"/>
                </a:cxn>
                <a:cxn ang="0">
                  <a:pos x="0" y="624"/>
                </a:cxn>
                <a:cxn ang="0">
                  <a:pos x="0" y="103"/>
                </a:cxn>
                <a:cxn ang="0">
                  <a:pos x="149" y="103"/>
                </a:cxn>
                <a:cxn ang="0">
                  <a:pos x="149" y="80"/>
                </a:cxn>
                <a:cxn ang="0">
                  <a:pos x="127" y="44"/>
                </a:cxn>
                <a:cxn ang="0">
                  <a:pos x="182" y="1"/>
                </a:cxn>
                <a:cxn ang="0">
                  <a:pos x="236" y="45"/>
                </a:cxn>
                <a:cxn ang="0">
                  <a:pos x="213" y="80"/>
                </a:cxn>
                <a:cxn ang="0">
                  <a:pos x="213" y="103"/>
                </a:cxn>
                <a:cxn ang="0">
                  <a:pos x="521" y="103"/>
                </a:cxn>
              </a:cxnLst>
              <a:rect l="0" t="0" r="r" b="b"/>
              <a:pathLst>
                <a:path w="521" h="624">
                  <a:moveTo>
                    <a:pt x="521" y="103"/>
                  </a:moveTo>
                  <a:cubicBezTo>
                    <a:pt x="521" y="275"/>
                    <a:pt x="521" y="275"/>
                    <a:pt x="521" y="275"/>
                  </a:cubicBezTo>
                  <a:cubicBezTo>
                    <a:pt x="521" y="397"/>
                    <a:pt x="521" y="397"/>
                    <a:pt x="521" y="397"/>
                  </a:cubicBezTo>
                  <a:cubicBezTo>
                    <a:pt x="514" y="397"/>
                    <a:pt x="514" y="397"/>
                    <a:pt x="514" y="397"/>
                  </a:cubicBezTo>
                  <a:cubicBezTo>
                    <a:pt x="504" y="383"/>
                    <a:pt x="489" y="374"/>
                    <a:pt x="473" y="374"/>
                  </a:cubicBezTo>
                  <a:cubicBezTo>
                    <a:pt x="473" y="374"/>
                    <a:pt x="473" y="374"/>
                    <a:pt x="473" y="374"/>
                  </a:cubicBezTo>
                  <a:cubicBezTo>
                    <a:pt x="443" y="374"/>
                    <a:pt x="419" y="403"/>
                    <a:pt x="418" y="438"/>
                  </a:cubicBezTo>
                  <a:cubicBezTo>
                    <a:pt x="418" y="455"/>
                    <a:pt x="423" y="471"/>
                    <a:pt x="433" y="483"/>
                  </a:cubicBezTo>
                  <a:cubicBezTo>
                    <a:pt x="443" y="496"/>
                    <a:pt x="457" y="503"/>
                    <a:pt x="472" y="503"/>
                  </a:cubicBezTo>
                  <a:cubicBezTo>
                    <a:pt x="472" y="503"/>
                    <a:pt x="472" y="503"/>
                    <a:pt x="472" y="503"/>
                  </a:cubicBezTo>
                  <a:cubicBezTo>
                    <a:pt x="488" y="503"/>
                    <a:pt x="503" y="495"/>
                    <a:pt x="513" y="481"/>
                  </a:cubicBezTo>
                  <a:cubicBezTo>
                    <a:pt x="521" y="481"/>
                    <a:pt x="521" y="481"/>
                    <a:pt x="521" y="481"/>
                  </a:cubicBezTo>
                  <a:cubicBezTo>
                    <a:pt x="521" y="624"/>
                    <a:pt x="521" y="624"/>
                    <a:pt x="521" y="624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36" y="71"/>
                    <a:pt x="127" y="58"/>
                    <a:pt x="127" y="44"/>
                  </a:cubicBezTo>
                  <a:cubicBezTo>
                    <a:pt x="128" y="19"/>
                    <a:pt x="152" y="0"/>
                    <a:pt x="182" y="1"/>
                  </a:cubicBezTo>
                  <a:cubicBezTo>
                    <a:pt x="212" y="1"/>
                    <a:pt x="236" y="21"/>
                    <a:pt x="236" y="45"/>
                  </a:cubicBezTo>
                  <a:cubicBezTo>
                    <a:pt x="236" y="60"/>
                    <a:pt x="227" y="73"/>
                    <a:pt x="213" y="80"/>
                  </a:cubicBezTo>
                  <a:cubicBezTo>
                    <a:pt x="213" y="103"/>
                    <a:pt x="213" y="103"/>
                    <a:pt x="213" y="103"/>
                  </a:cubicBezTo>
                  <a:lnTo>
                    <a:pt x="521" y="10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6"/>
            <p:cNvSpPr>
              <a:spLocks/>
            </p:cNvSpPr>
            <p:nvPr/>
          </p:nvSpPr>
          <p:spPr bwMode="auto">
            <a:xfrm>
              <a:off x="2487" y="2189"/>
              <a:ext cx="1472" cy="1231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623" y="521"/>
                </a:cxn>
                <a:cxn ang="0">
                  <a:pos x="103" y="521"/>
                </a:cxn>
                <a:cxn ang="0">
                  <a:pos x="103" y="368"/>
                </a:cxn>
                <a:cxn ang="0">
                  <a:pos x="80" y="368"/>
                </a:cxn>
                <a:cxn ang="0">
                  <a:pos x="44" y="390"/>
                </a:cxn>
                <a:cxn ang="0">
                  <a:pos x="1" y="335"/>
                </a:cxn>
                <a:cxn ang="0">
                  <a:pos x="45" y="281"/>
                </a:cxn>
                <a:cxn ang="0">
                  <a:pos x="80" y="304"/>
                </a:cxn>
                <a:cxn ang="0">
                  <a:pos x="103" y="305"/>
                </a:cxn>
                <a:cxn ang="0">
                  <a:pos x="103" y="172"/>
                </a:cxn>
                <a:cxn ang="0">
                  <a:pos x="103" y="172"/>
                </a:cxn>
                <a:cxn ang="0">
                  <a:pos x="103" y="0"/>
                </a:cxn>
                <a:cxn ang="0">
                  <a:pos x="273" y="0"/>
                </a:cxn>
                <a:cxn ang="0">
                  <a:pos x="320" y="0"/>
                </a:cxn>
                <a:cxn ang="0">
                  <a:pos x="397" y="0"/>
                </a:cxn>
                <a:cxn ang="0">
                  <a:pos x="397" y="3"/>
                </a:cxn>
                <a:cxn ang="0">
                  <a:pos x="374" y="44"/>
                </a:cxn>
                <a:cxn ang="0">
                  <a:pos x="438" y="99"/>
                </a:cxn>
                <a:cxn ang="0">
                  <a:pos x="439" y="99"/>
                </a:cxn>
                <a:cxn ang="0">
                  <a:pos x="503" y="46"/>
                </a:cxn>
                <a:cxn ang="0">
                  <a:pos x="481" y="5"/>
                </a:cxn>
                <a:cxn ang="0">
                  <a:pos x="481" y="0"/>
                </a:cxn>
                <a:cxn ang="0">
                  <a:pos x="623" y="0"/>
                </a:cxn>
              </a:cxnLst>
              <a:rect l="0" t="0" r="r" b="b"/>
              <a:pathLst>
                <a:path w="623" h="521">
                  <a:moveTo>
                    <a:pt x="623" y="0"/>
                  </a:moveTo>
                  <a:cubicBezTo>
                    <a:pt x="623" y="521"/>
                    <a:pt x="623" y="521"/>
                    <a:pt x="623" y="521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368"/>
                    <a:pt x="103" y="368"/>
                    <a:pt x="103" y="368"/>
                  </a:cubicBezTo>
                  <a:cubicBezTo>
                    <a:pt x="80" y="368"/>
                    <a:pt x="80" y="368"/>
                    <a:pt x="80" y="368"/>
                  </a:cubicBezTo>
                  <a:cubicBezTo>
                    <a:pt x="71" y="381"/>
                    <a:pt x="58" y="390"/>
                    <a:pt x="44" y="390"/>
                  </a:cubicBezTo>
                  <a:cubicBezTo>
                    <a:pt x="20" y="389"/>
                    <a:pt x="0" y="365"/>
                    <a:pt x="1" y="335"/>
                  </a:cubicBezTo>
                  <a:cubicBezTo>
                    <a:pt x="1" y="305"/>
                    <a:pt x="21" y="281"/>
                    <a:pt x="45" y="281"/>
                  </a:cubicBezTo>
                  <a:cubicBezTo>
                    <a:pt x="60" y="281"/>
                    <a:pt x="73" y="290"/>
                    <a:pt x="80" y="304"/>
                  </a:cubicBezTo>
                  <a:cubicBezTo>
                    <a:pt x="103" y="305"/>
                    <a:pt x="103" y="305"/>
                    <a:pt x="103" y="305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3"/>
                    <a:pt x="397" y="3"/>
                    <a:pt x="397" y="3"/>
                  </a:cubicBezTo>
                  <a:cubicBezTo>
                    <a:pt x="383" y="13"/>
                    <a:pt x="374" y="28"/>
                    <a:pt x="374" y="44"/>
                  </a:cubicBezTo>
                  <a:cubicBezTo>
                    <a:pt x="373" y="74"/>
                    <a:pt x="402" y="99"/>
                    <a:pt x="438" y="99"/>
                  </a:cubicBezTo>
                  <a:cubicBezTo>
                    <a:pt x="439" y="99"/>
                    <a:pt x="439" y="99"/>
                    <a:pt x="439" y="99"/>
                  </a:cubicBezTo>
                  <a:cubicBezTo>
                    <a:pt x="474" y="99"/>
                    <a:pt x="502" y="76"/>
                    <a:pt x="503" y="46"/>
                  </a:cubicBezTo>
                  <a:cubicBezTo>
                    <a:pt x="503" y="30"/>
                    <a:pt x="495" y="15"/>
                    <a:pt x="481" y="5"/>
                  </a:cubicBezTo>
                  <a:cubicBezTo>
                    <a:pt x="481" y="0"/>
                    <a:pt x="481" y="0"/>
                    <a:pt x="481" y="0"/>
                  </a:cubicBezTo>
                  <a:lnTo>
                    <a:pt x="623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77"/>
            <p:cNvSpPr>
              <a:spLocks/>
            </p:cNvSpPr>
            <p:nvPr/>
          </p:nvSpPr>
          <p:spPr bwMode="auto">
            <a:xfrm>
              <a:off x="2731" y="937"/>
              <a:ext cx="1228" cy="1462"/>
            </a:xfrm>
            <a:custGeom>
              <a:avLst/>
              <a:gdLst/>
              <a:ahLst/>
              <a:cxnLst>
                <a:cxn ang="0">
                  <a:pos x="520" y="0"/>
                </a:cxn>
                <a:cxn ang="0">
                  <a:pos x="520" y="519"/>
                </a:cxn>
                <a:cxn ang="0">
                  <a:pos x="368" y="519"/>
                </a:cxn>
                <a:cxn ang="0">
                  <a:pos x="368" y="540"/>
                </a:cxn>
                <a:cxn ang="0">
                  <a:pos x="390" y="576"/>
                </a:cxn>
                <a:cxn ang="0">
                  <a:pos x="335" y="619"/>
                </a:cxn>
                <a:cxn ang="0">
                  <a:pos x="281" y="574"/>
                </a:cxn>
                <a:cxn ang="0">
                  <a:pos x="304" y="539"/>
                </a:cxn>
                <a:cxn ang="0">
                  <a:pos x="304" y="520"/>
                </a:cxn>
                <a:cxn ang="0">
                  <a:pos x="0" y="520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0" y="222"/>
                </a:cxn>
                <a:cxn ang="0">
                  <a:pos x="4" y="222"/>
                </a:cxn>
                <a:cxn ang="0">
                  <a:pos x="45" y="245"/>
                </a:cxn>
                <a:cxn ang="0">
                  <a:pos x="45" y="245"/>
                </a:cxn>
                <a:cxn ang="0">
                  <a:pos x="100" y="182"/>
                </a:cxn>
                <a:cxn ang="0">
                  <a:pos x="85" y="136"/>
                </a:cxn>
                <a:cxn ang="0">
                  <a:pos x="46" y="116"/>
                </a:cxn>
                <a:cxn ang="0">
                  <a:pos x="46" y="116"/>
                </a:cxn>
                <a:cxn ang="0">
                  <a:pos x="5" y="138"/>
                </a:cxn>
                <a:cxn ang="0">
                  <a:pos x="0" y="138"/>
                </a:cxn>
                <a:cxn ang="0">
                  <a:pos x="0" y="0"/>
                </a:cxn>
                <a:cxn ang="0">
                  <a:pos x="520" y="0"/>
                </a:cxn>
              </a:cxnLst>
              <a:rect l="0" t="0" r="r" b="b"/>
              <a:pathLst>
                <a:path w="520" h="619">
                  <a:moveTo>
                    <a:pt x="520" y="0"/>
                  </a:moveTo>
                  <a:cubicBezTo>
                    <a:pt x="520" y="519"/>
                    <a:pt x="520" y="519"/>
                    <a:pt x="520" y="519"/>
                  </a:cubicBezTo>
                  <a:cubicBezTo>
                    <a:pt x="368" y="519"/>
                    <a:pt x="368" y="519"/>
                    <a:pt x="368" y="519"/>
                  </a:cubicBezTo>
                  <a:cubicBezTo>
                    <a:pt x="368" y="540"/>
                    <a:pt x="368" y="540"/>
                    <a:pt x="368" y="540"/>
                  </a:cubicBezTo>
                  <a:cubicBezTo>
                    <a:pt x="381" y="548"/>
                    <a:pt x="390" y="561"/>
                    <a:pt x="390" y="576"/>
                  </a:cubicBezTo>
                  <a:cubicBezTo>
                    <a:pt x="389" y="600"/>
                    <a:pt x="365" y="619"/>
                    <a:pt x="335" y="619"/>
                  </a:cubicBezTo>
                  <a:cubicBezTo>
                    <a:pt x="305" y="619"/>
                    <a:pt x="281" y="599"/>
                    <a:pt x="281" y="574"/>
                  </a:cubicBezTo>
                  <a:cubicBezTo>
                    <a:pt x="281" y="560"/>
                    <a:pt x="290" y="547"/>
                    <a:pt x="304" y="539"/>
                  </a:cubicBezTo>
                  <a:cubicBezTo>
                    <a:pt x="304" y="520"/>
                    <a:pt x="304" y="520"/>
                    <a:pt x="304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14" y="237"/>
                    <a:pt x="29" y="245"/>
                    <a:pt x="45" y="245"/>
                  </a:cubicBezTo>
                  <a:cubicBezTo>
                    <a:pt x="45" y="245"/>
                    <a:pt x="45" y="245"/>
                    <a:pt x="45" y="245"/>
                  </a:cubicBezTo>
                  <a:cubicBezTo>
                    <a:pt x="75" y="245"/>
                    <a:pt x="99" y="217"/>
                    <a:pt x="100" y="182"/>
                  </a:cubicBezTo>
                  <a:cubicBezTo>
                    <a:pt x="100" y="165"/>
                    <a:pt x="95" y="149"/>
                    <a:pt x="85" y="136"/>
                  </a:cubicBezTo>
                  <a:cubicBezTo>
                    <a:pt x="75" y="124"/>
                    <a:pt x="61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30" y="116"/>
                    <a:pt x="15" y="124"/>
                    <a:pt x="5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55355D9-8F20-46C7-8832-F12B9E1013AA}"/>
              </a:ext>
            </a:extLst>
          </p:cNvPr>
          <p:cNvSpPr/>
          <p:nvPr userDrawn="1"/>
        </p:nvSpPr>
        <p:spPr>
          <a:xfrm>
            <a:off x="6566023" y="1991122"/>
            <a:ext cx="214313" cy="214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62E733-440D-4D8E-939C-B0715B57DA33}"/>
              </a:ext>
            </a:extLst>
          </p:cNvPr>
          <p:cNvSpPr/>
          <p:nvPr userDrawn="1"/>
        </p:nvSpPr>
        <p:spPr>
          <a:xfrm>
            <a:off x="6659661" y="4520530"/>
            <a:ext cx="214313" cy="214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2DB959-0B65-4842-B6FA-22313CD60D33}"/>
              </a:ext>
            </a:extLst>
          </p:cNvPr>
          <p:cNvSpPr/>
          <p:nvPr userDrawn="1"/>
        </p:nvSpPr>
        <p:spPr>
          <a:xfrm>
            <a:off x="214313" y="4500563"/>
            <a:ext cx="214312" cy="214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Line 3">
            <a:extLst>
              <a:ext uri="{FF2B5EF4-FFF2-40B4-BE49-F238E27FC236}">
                <a16:creationId xmlns:a16="http://schemas.microsoft.com/office/drawing/2014/main" id="{D1C5E3E0-7459-4318-9429-D37D8C2D96EC}"/>
              </a:ext>
            </a:extLst>
          </p:cNvPr>
          <p:cNvSpPr/>
          <p:nvPr userDrawn="1"/>
        </p:nvSpPr>
        <p:spPr>
          <a:xfrm flipV="1">
            <a:off x="6431280" y="2276872"/>
            <a:ext cx="2605216" cy="9128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4">
            <a:extLst>
              <a:ext uri="{FF2B5EF4-FFF2-40B4-BE49-F238E27FC236}">
                <a16:creationId xmlns:a16="http://schemas.microsoft.com/office/drawing/2014/main" id="{1C8672DB-39A9-46A7-803A-63E18E5A5D0A}"/>
              </a:ext>
            </a:extLst>
          </p:cNvPr>
          <p:cNvSpPr/>
          <p:nvPr userDrawn="1"/>
        </p:nvSpPr>
        <p:spPr>
          <a:xfrm>
            <a:off x="6444208" y="4797152"/>
            <a:ext cx="2592288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C50DB358-19CB-4A11-BEFE-63814865694F}"/>
              </a:ext>
            </a:extLst>
          </p:cNvPr>
          <p:cNvSpPr/>
          <p:nvPr userDrawn="1"/>
        </p:nvSpPr>
        <p:spPr>
          <a:xfrm>
            <a:off x="209128" y="4797152"/>
            <a:ext cx="2490664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39626" y="4437112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39552" y="4797152"/>
            <a:ext cx="2160166" cy="288032"/>
          </a:xfrm>
        </p:spPr>
        <p:txBody>
          <a:bodyPr/>
          <a:lstStyle>
            <a:lvl1pPr>
              <a:buClr>
                <a:schemeClr val="accent5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6948338" y="4509120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6948264" y="4869160"/>
            <a:ext cx="2160166" cy="288032"/>
          </a:xfrm>
        </p:spPr>
        <p:txBody>
          <a:bodyPr/>
          <a:lstStyle>
            <a:lvl1pPr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6876330" y="1988840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6876256" y="2348880"/>
            <a:ext cx="2160166" cy="288032"/>
          </a:xfrm>
        </p:spPr>
        <p:txBody>
          <a:bodyPr/>
          <a:lstStyle>
            <a:lvl1pPr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2915890" y="4221088"/>
            <a:ext cx="2160166" cy="288032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4644082" y="2996952"/>
            <a:ext cx="2160166" cy="288032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4644082" y="4653136"/>
            <a:ext cx="2160166" cy="288032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38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3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Date Placeholder 27"/>
          <p:cNvSpPr>
            <a:spLocks noGrp="1"/>
          </p:cNvSpPr>
          <p:nvPr>
            <p:ph type="dt" sz="half" idx="20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44" name="Footer Placeholder 16"/>
          <p:cNvSpPr>
            <a:spLocks noGrp="1"/>
          </p:cNvSpPr>
          <p:nvPr>
            <p:ph type="ftr" sz="quarter" idx="2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with 4 ele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D6CAC22-1C2F-48FC-976E-34F6BD288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grpSp>
        <p:nvGrpSpPr>
          <p:cNvPr id="24" name="Group 258"/>
          <p:cNvGrpSpPr>
            <a:grpSpLocks noChangeAspect="1"/>
          </p:cNvGrpSpPr>
          <p:nvPr userDrawn="1"/>
        </p:nvGrpSpPr>
        <p:grpSpPr bwMode="auto">
          <a:xfrm>
            <a:off x="2159000" y="1557338"/>
            <a:ext cx="4826000" cy="4824412"/>
            <a:chOff x="1360" y="981"/>
            <a:chExt cx="3040" cy="3039"/>
          </a:xfrm>
        </p:grpSpPr>
        <p:sp>
          <p:nvSpPr>
            <p:cNvPr id="28" name="AutoShape 257"/>
            <p:cNvSpPr>
              <a:spLocks noChangeAspect="1" noChangeArrowheads="1" noTextEdit="1"/>
            </p:cNvSpPr>
            <p:nvPr/>
          </p:nvSpPr>
          <p:spPr bwMode="auto">
            <a:xfrm>
              <a:off x="1360" y="981"/>
              <a:ext cx="3040" cy="3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9"/>
            <p:cNvSpPr>
              <a:spLocks/>
            </p:cNvSpPr>
            <p:nvPr/>
          </p:nvSpPr>
          <p:spPr bwMode="auto">
            <a:xfrm>
              <a:off x="2232" y="1828"/>
              <a:ext cx="1278" cy="1322"/>
            </a:xfrm>
            <a:custGeom>
              <a:avLst/>
              <a:gdLst/>
              <a:ahLst/>
              <a:cxnLst>
                <a:cxn ang="0">
                  <a:pos x="197" y="198"/>
                </a:cxn>
                <a:cxn ang="0">
                  <a:pos x="189" y="206"/>
                </a:cxn>
                <a:cxn ang="0">
                  <a:pos x="183" y="213"/>
                </a:cxn>
                <a:cxn ang="0">
                  <a:pos x="152" y="213"/>
                </a:cxn>
                <a:cxn ang="0">
                  <a:pos x="132" y="220"/>
                </a:cxn>
                <a:cxn ang="0">
                  <a:pos x="87" y="220"/>
                </a:cxn>
                <a:cxn ang="0">
                  <a:pos x="71" y="220"/>
                </a:cxn>
                <a:cxn ang="0">
                  <a:pos x="26" y="240"/>
                </a:cxn>
                <a:cxn ang="0">
                  <a:pos x="11" y="268"/>
                </a:cxn>
                <a:cxn ang="0">
                  <a:pos x="3" y="315"/>
                </a:cxn>
                <a:cxn ang="0">
                  <a:pos x="9" y="353"/>
                </a:cxn>
                <a:cxn ang="0">
                  <a:pos x="45" y="401"/>
                </a:cxn>
                <a:cxn ang="0">
                  <a:pos x="89" y="424"/>
                </a:cxn>
                <a:cxn ang="0">
                  <a:pos x="99" y="424"/>
                </a:cxn>
                <a:cxn ang="0">
                  <a:pos x="118" y="429"/>
                </a:cxn>
                <a:cxn ang="0">
                  <a:pos x="159" y="444"/>
                </a:cxn>
                <a:cxn ang="0">
                  <a:pos x="189" y="449"/>
                </a:cxn>
                <a:cxn ang="0">
                  <a:pos x="196" y="456"/>
                </a:cxn>
                <a:cxn ang="0">
                  <a:pos x="227" y="494"/>
                </a:cxn>
                <a:cxn ang="0">
                  <a:pos x="227" y="532"/>
                </a:cxn>
                <a:cxn ang="0">
                  <a:pos x="232" y="581"/>
                </a:cxn>
                <a:cxn ang="0">
                  <a:pos x="253" y="607"/>
                </a:cxn>
                <a:cxn ang="0">
                  <a:pos x="294" y="628"/>
                </a:cxn>
                <a:cxn ang="0">
                  <a:pos x="389" y="646"/>
                </a:cxn>
                <a:cxn ang="0">
                  <a:pos x="400" y="582"/>
                </a:cxn>
                <a:cxn ang="0">
                  <a:pos x="400" y="549"/>
                </a:cxn>
                <a:cxn ang="0">
                  <a:pos x="400" y="520"/>
                </a:cxn>
                <a:cxn ang="0">
                  <a:pos x="413" y="497"/>
                </a:cxn>
                <a:cxn ang="0">
                  <a:pos x="438" y="455"/>
                </a:cxn>
                <a:cxn ang="0">
                  <a:pos x="446" y="447"/>
                </a:cxn>
                <a:cxn ang="0">
                  <a:pos x="487" y="404"/>
                </a:cxn>
                <a:cxn ang="0">
                  <a:pos x="516" y="418"/>
                </a:cxn>
                <a:cxn ang="0">
                  <a:pos x="587" y="411"/>
                </a:cxn>
                <a:cxn ang="0">
                  <a:pos x="608" y="385"/>
                </a:cxn>
                <a:cxn ang="0">
                  <a:pos x="623" y="337"/>
                </a:cxn>
                <a:cxn ang="0">
                  <a:pos x="618" y="281"/>
                </a:cxn>
                <a:cxn ang="0">
                  <a:pos x="585" y="225"/>
                </a:cxn>
                <a:cxn ang="0">
                  <a:pos x="533" y="209"/>
                </a:cxn>
                <a:cxn ang="0">
                  <a:pos x="479" y="234"/>
                </a:cxn>
                <a:cxn ang="0">
                  <a:pos x="444" y="208"/>
                </a:cxn>
                <a:cxn ang="0">
                  <a:pos x="437" y="200"/>
                </a:cxn>
                <a:cxn ang="0">
                  <a:pos x="412" y="169"/>
                </a:cxn>
                <a:cxn ang="0">
                  <a:pos x="389" y="145"/>
                </a:cxn>
                <a:cxn ang="0">
                  <a:pos x="389" y="81"/>
                </a:cxn>
                <a:cxn ang="0">
                  <a:pos x="327" y="16"/>
                </a:cxn>
                <a:cxn ang="0">
                  <a:pos x="237" y="0"/>
                </a:cxn>
                <a:cxn ang="0">
                  <a:pos x="236" y="43"/>
                </a:cxn>
                <a:cxn ang="0">
                  <a:pos x="232" y="109"/>
                </a:cxn>
                <a:cxn ang="0">
                  <a:pos x="233" y="152"/>
                </a:cxn>
                <a:cxn ang="0">
                  <a:pos x="211" y="152"/>
                </a:cxn>
                <a:cxn ang="0">
                  <a:pos x="197" y="198"/>
                </a:cxn>
              </a:cxnLst>
              <a:rect l="0" t="0" r="r" b="b"/>
              <a:pathLst>
                <a:path w="624" h="646">
                  <a:moveTo>
                    <a:pt x="197" y="198"/>
                  </a:moveTo>
                  <a:cubicBezTo>
                    <a:pt x="189" y="206"/>
                    <a:pt x="189" y="206"/>
                    <a:pt x="189" y="206"/>
                  </a:cubicBezTo>
                  <a:cubicBezTo>
                    <a:pt x="183" y="213"/>
                    <a:pt x="183" y="213"/>
                    <a:pt x="183" y="213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32" y="220"/>
                    <a:pt x="132" y="220"/>
                    <a:pt x="132" y="220"/>
                  </a:cubicBezTo>
                  <a:cubicBezTo>
                    <a:pt x="132" y="220"/>
                    <a:pt x="90" y="217"/>
                    <a:pt x="87" y="220"/>
                  </a:cubicBezTo>
                  <a:cubicBezTo>
                    <a:pt x="84" y="223"/>
                    <a:pt x="87" y="214"/>
                    <a:pt x="71" y="220"/>
                  </a:cubicBezTo>
                  <a:cubicBezTo>
                    <a:pt x="55" y="226"/>
                    <a:pt x="26" y="240"/>
                    <a:pt x="26" y="240"/>
                  </a:cubicBezTo>
                  <a:cubicBezTo>
                    <a:pt x="26" y="240"/>
                    <a:pt x="14" y="262"/>
                    <a:pt x="11" y="268"/>
                  </a:cubicBezTo>
                  <a:cubicBezTo>
                    <a:pt x="8" y="274"/>
                    <a:pt x="5" y="305"/>
                    <a:pt x="3" y="315"/>
                  </a:cubicBezTo>
                  <a:cubicBezTo>
                    <a:pt x="1" y="325"/>
                    <a:pt x="0" y="338"/>
                    <a:pt x="9" y="353"/>
                  </a:cubicBezTo>
                  <a:cubicBezTo>
                    <a:pt x="18" y="368"/>
                    <a:pt x="45" y="401"/>
                    <a:pt x="45" y="401"/>
                  </a:cubicBezTo>
                  <a:cubicBezTo>
                    <a:pt x="89" y="424"/>
                    <a:pt x="89" y="424"/>
                    <a:pt x="89" y="424"/>
                  </a:cubicBezTo>
                  <a:cubicBezTo>
                    <a:pt x="99" y="424"/>
                    <a:pt x="99" y="424"/>
                    <a:pt x="99" y="424"/>
                  </a:cubicBezTo>
                  <a:cubicBezTo>
                    <a:pt x="118" y="429"/>
                    <a:pt x="118" y="429"/>
                    <a:pt x="118" y="429"/>
                  </a:cubicBezTo>
                  <a:cubicBezTo>
                    <a:pt x="159" y="444"/>
                    <a:pt x="159" y="444"/>
                    <a:pt x="159" y="444"/>
                  </a:cubicBezTo>
                  <a:cubicBezTo>
                    <a:pt x="189" y="449"/>
                    <a:pt x="189" y="449"/>
                    <a:pt x="189" y="449"/>
                  </a:cubicBezTo>
                  <a:cubicBezTo>
                    <a:pt x="196" y="456"/>
                    <a:pt x="196" y="456"/>
                    <a:pt x="196" y="456"/>
                  </a:cubicBezTo>
                  <a:cubicBezTo>
                    <a:pt x="227" y="494"/>
                    <a:pt x="227" y="494"/>
                    <a:pt x="227" y="494"/>
                  </a:cubicBezTo>
                  <a:cubicBezTo>
                    <a:pt x="227" y="532"/>
                    <a:pt x="227" y="532"/>
                    <a:pt x="227" y="532"/>
                  </a:cubicBezTo>
                  <a:cubicBezTo>
                    <a:pt x="232" y="581"/>
                    <a:pt x="232" y="581"/>
                    <a:pt x="232" y="581"/>
                  </a:cubicBezTo>
                  <a:cubicBezTo>
                    <a:pt x="232" y="581"/>
                    <a:pt x="243" y="602"/>
                    <a:pt x="253" y="607"/>
                  </a:cubicBezTo>
                  <a:cubicBezTo>
                    <a:pt x="263" y="612"/>
                    <a:pt x="277" y="620"/>
                    <a:pt x="294" y="628"/>
                  </a:cubicBezTo>
                  <a:cubicBezTo>
                    <a:pt x="311" y="636"/>
                    <a:pt x="389" y="646"/>
                    <a:pt x="389" y="646"/>
                  </a:cubicBezTo>
                  <a:cubicBezTo>
                    <a:pt x="389" y="646"/>
                    <a:pt x="400" y="587"/>
                    <a:pt x="400" y="582"/>
                  </a:cubicBezTo>
                  <a:cubicBezTo>
                    <a:pt x="400" y="577"/>
                    <a:pt x="400" y="557"/>
                    <a:pt x="400" y="549"/>
                  </a:cubicBezTo>
                  <a:cubicBezTo>
                    <a:pt x="400" y="541"/>
                    <a:pt x="403" y="525"/>
                    <a:pt x="400" y="520"/>
                  </a:cubicBezTo>
                  <a:cubicBezTo>
                    <a:pt x="397" y="515"/>
                    <a:pt x="413" y="497"/>
                    <a:pt x="413" y="497"/>
                  </a:cubicBezTo>
                  <a:cubicBezTo>
                    <a:pt x="438" y="455"/>
                    <a:pt x="438" y="455"/>
                    <a:pt x="438" y="455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487" y="404"/>
                    <a:pt x="487" y="404"/>
                    <a:pt x="487" y="404"/>
                  </a:cubicBezTo>
                  <a:cubicBezTo>
                    <a:pt x="516" y="418"/>
                    <a:pt x="516" y="418"/>
                    <a:pt x="516" y="418"/>
                  </a:cubicBezTo>
                  <a:cubicBezTo>
                    <a:pt x="516" y="418"/>
                    <a:pt x="577" y="414"/>
                    <a:pt x="587" y="411"/>
                  </a:cubicBezTo>
                  <a:cubicBezTo>
                    <a:pt x="597" y="408"/>
                    <a:pt x="608" y="385"/>
                    <a:pt x="608" y="385"/>
                  </a:cubicBezTo>
                  <a:cubicBezTo>
                    <a:pt x="623" y="337"/>
                    <a:pt x="623" y="337"/>
                    <a:pt x="623" y="337"/>
                  </a:cubicBezTo>
                  <a:cubicBezTo>
                    <a:pt x="623" y="337"/>
                    <a:pt x="624" y="288"/>
                    <a:pt x="618" y="281"/>
                  </a:cubicBezTo>
                  <a:cubicBezTo>
                    <a:pt x="612" y="275"/>
                    <a:pt x="600" y="234"/>
                    <a:pt x="585" y="225"/>
                  </a:cubicBezTo>
                  <a:cubicBezTo>
                    <a:pt x="570" y="216"/>
                    <a:pt x="549" y="206"/>
                    <a:pt x="533" y="209"/>
                  </a:cubicBezTo>
                  <a:cubicBezTo>
                    <a:pt x="517" y="212"/>
                    <a:pt x="479" y="234"/>
                    <a:pt x="479" y="234"/>
                  </a:cubicBezTo>
                  <a:cubicBezTo>
                    <a:pt x="444" y="208"/>
                    <a:pt x="444" y="208"/>
                    <a:pt x="444" y="208"/>
                  </a:cubicBezTo>
                  <a:cubicBezTo>
                    <a:pt x="437" y="200"/>
                    <a:pt x="437" y="200"/>
                    <a:pt x="437" y="200"/>
                  </a:cubicBezTo>
                  <a:cubicBezTo>
                    <a:pt x="412" y="169"/>
                    <a:pt x="412" y="169"/>
                    <a:pt x="412" y="169"/>
                  </a:cubicBezTo>
                  <a:cubicBezTo>
                    <a:pt x="389" y="145"/>
                    <a:pt x="389" y="145"/>
                    <a:pt x="389" y="145"/>
                  </a:cubicBezTo>
                  <a:cubicBezTo>
                    <a:pt x="389" y="145"/>
                    <a:pt x="386" y="86"/>
                    <a:pt x="389" y="81"/>
                  </a:cubicBezTo>
                  <a:cubicBezTo>
                    <a:pt x="392" y="76"/>
                    <a:pt x="346" y="23"/>
                    <a:pt x="327" y="16"/>
                  </a:cubicBezTo>
                  <a:cubicBezTo>
                    <a:pt x="308" y="9"/>
                    <a:pt x="237" y="0"/>
                    <a:pt x="237" y="0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6" y="43"/>
                    <a:pt x="232" y="102"/>
                    <a:pt x="232" y="109"/>
                  </a:cubicBezTo>
                  <a:cubicBezTo>
                    <a:pt x="232" y="116"/>
                    <a:pt x="232" y="147"/>
                    <a:pt x="233" y="152"/>
                  </a:cubicBezTo>
                  <a:cubicBezTo>
                    <a:pt x="234" y="157"/>
                    <a:pt x="211" y="152"/>
                    <a:pt x="211" y="152"/>
                  </a:cubicBezTo>
                  <a:lnTo>
                    <a:pt x="197" y="1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60"/>
            <p:cNvSpPr>
              <a:spLocks/>
            </p:cNvSpPr>
            <p:nvPr/>
          </p:nvSpPr>
          <p:spPr bwMode="auto">
            <a:xfrm>
              <a:off x="2130" y="979"/>
              <a:ext cx="1504" cy="1259"/>
            </a:xfrm>
            <a:custGeom>
              <a:avLst/>
              <a:gdLst/>
              <a:ahLst/>
              <a:cxnLst>
                <a:cxn ang="0">
                  <a:pos x="645" y="487"/>
                </a:cxn>
                <a:cxn ang="0">
                  <a:pos x="630" y="472"/>
                </a:cxn>
                <a:cxn ang="0">
                  <a:pos x="735" y="367"/>
                </a:cxn>
                <a:cxn ang="0">
                  <a:pos x="367" y="0"/>
                </a:cxn>
                <a:cxn ang="0">
                  <a:pos x="0" y="367"/>
                </a:cxn>
                <a:cxn ang="0">
                  <a:pos x="98" y="465"/>
                </a:cxn>
                <a:cxn ang="0">
                  <a:pos x="103" y="460"/>
                </a:cxn>
                <a:cxn ang="0">
                  <a:pos x="117" y="415"/>
                </a:cxn>
                <a:cxn ang="0">
                  <a:pos x="200" y="422"/>
                </a:cxn>
                <a:cxn ang="0">
                  <a:pos x="201" y="423"/>
                </a:cxn>
                <a:cxn ang="0">
                  <a:pos x="207" y="507"/>
                </a:cxn>
                <a:cxn ang="0">
                  <a:pos x="162" y="520"/>
                </a:cxn>
                <a:cxn ang="0">
                  <a:pos x="157" y="524"/>
                </a:cxn>
                <a:cxn ang="0">
                  <a:pos x="247" y="613"/>
                </a:cxn>
                <a:cxn ang="0">
                  <a:pos x="324" y="573"/>
                </a:cxn>
                <a:cxn ang="0">
                  <a:pos x="324" y="561"/>
                </a:cxn>
                <a:cxn ang="0">
                  <a:pos x="302" y="520"/>
                </a:cxn>
                <a:cxn ang="0">
                  <a:pos x="366" y="467"/>
                </a:cxn>
                <a:cxn ang="0">
                  <a:pos x="367" y="467"/>
                </a:cxn>
                <a:cxn ang="0">
                  <a:pos x="431" y="522"/>
                </a:cxn>
                <a:cxn ang="0">
                  <a:pos x="408" y="562"/>
                </a:cxn>
                <a:cxn ang="0">
                  <a:pos x="408" y="572"/>
                </a:cxn>
                <a:cxn ang="0">
                  <a:pos x="487" y="615"/>
                </a:cxn>
                <a:cxn ang="0">
                  <a:pos x="585" y="517"/>
                </a:cxn>
                <a:cxn ang="0">
                  <a:pos x="599" y="531"/>
                </a:cxn>
                <a:cxn ang="0">
                  <a:pos x="608" y="573"/>
                </a:cxn>
                <a:cxn ang="0">
                  <a:pos x="677" y="566"/>
                </a:cxn>
                <a:cxn ang="0">
                  <a:pos x="686" y="497"/>
                </a:cxn>
                <a:cxn ang="0">
                  <a:pos x="645" y="487"/>
                </a:cxn>
              </a:cxnLst>
              <a:rect l="0" t="0" r="r" b="b"/>
              <a:pathLst>
                <a:path w="735" h="615">
                  <a:moveTo>
                    <a:pt x="645" y="487"/>
                  </a:moveTo>
                  <a:cubicBezTo>
                    <a:pt x="630" y="472"/>
                    <a:pt x="630" y="472"/>
                    <a:pt x="630" y="472"/>
                  </a:cubicBezTo>
                  <a:cubicBezTo>
                    <a:pt x="735" y="367"/>
                    <a:pt x="735" y="367"/>
                    <a:pt x="735" y="367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98" y="465"/>
                    <a:pt x="98" y="465"/>
                    <a:pt x="98" y="465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101" y="442"/>
                    <a:pt x="106" y="426"/>
                    <a:pt x="117" y="415"/>
                  </a:cubicBezTo>
                  <a:cubicBezTo>
                    <a:pt x="138" y="394"/>
                    <a:pt x="175" y="397"/>
                    <a:pt x="200" y="422"/>
                  </a:cubicBezTo>
                  <a:cubicBezTo>
                    <a:pt x="201" y="423"/>
                    <a:pt x="201" y="423"/>
                    <a:pt x="201" y="423"/>
                  </a:cubicBezTo>
                  <a:cubicBezTo>
                    <a:pt x="226" y="449"/>
                    <a:pt x="228" y="486"/>
                    <a:pt x="207" y="507"/>
                  </a:cubicBezTo>
                  <a:cubicBezTo>
                    <a:pt x="196" y="518"/>
                    <a:pt x="179" y="523"/>
                    <a:pt x="162" y="520"/>
                  </a:cubicBezTo>
                  <a:cubicBezTo>
                    <a:pt x="157" y="524"/>
                    <a:pt x="157" y="524"/>
                    <a:pt x="157" y="524"/>
                  </a:cubicBezTo>
                  <a:cubicBezTo>
                    <a:pt x="247" y="613"/>
                    <a:pt x="247" y="613"/>
                    <a:pt x="247" y="613"/>
                  </a:cubicBezTo>
                  <a:cubicBezTo>
                    <a:pt x="269" y="593"/>
                    <a:pt x="296" y="579"/>
                    <a:pt x="324" y="573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10" y="551"/>
                    <a:pt x="302" y="536"/>
                    <a:pt x="302" y="520"/>
                  </a:cubicBezTo>
                  <a:cubicBezTo>
                    <a:pt x="302" y="490"/>
                    <a:pt x="331" y="467"/>
                    <a:pt x="366" y="467"/>
                  </a:cubicBezTo>
                  <a:cubicBezTo>
                    <a:pt x="367" y="467"/>
                    <a:pt x="367" y="467"/>
                    <a:pt x="367" y="467"/>
                  </a:cubicBezTo>
                  <a:cubicBezTo>
                    <a:pt x="403" y="467"/>
                    <a:pt x="431" y="492"/>
                    <a:pt x="431" y="522"/>
                  </a:cubicBezTo>
                  <a:cubicBezTo>
                    <a:pt x="431" y="537"/>
                    <a:pt x="422" y="552"/>
                    <a:pt x="408" y="562"/>
                  </a:cubicBezTo>
                  <a:cubicBezTo>
                    <a:pt x="408" y="572"/>
                    <a:pt x="408" y="572"/>
                    <a:pt x="408" y="572"/>
                  </a:cubicBezTo>
                  <a:cubicBezTo>
                    <a:pt x="437" y="580"/>
                    <a:pt x="465" y="594"/>
                    <a:pt x="487" y="615"/>
                  </a:cubicBezTo>
                  <a:cubicBezTo>
                    <a:pt x="585" y="517"/>
                    <a:pt x="585" y="517"/>
                    <a:pt x="585" y="517"/>
                  </a:cubicBezTo>
                  <a:cubicBezTo>
                    <a:pt x="599" y="531"/>
                    <a:pt x="599" y="531"/>
                    <a:pt x="599" y="531"/>
                  </a:cubicBezTo>
                  <a:cubicBezTo>
                    <a:pt x="595" y="547"/>
                    <a:pt x="598" y="562"/>
                    <a:pt x="608" y="573"/>
                  </a:cubicBezTo>
                  <a:cubicBezTo>
                    <a:pt x="625" y="590"/>
                    <a:pt x="656" y="587"/>
                    <a:pt x="677" y="566"/>
                  </a:cubicBezTo>
                  <a:cubicBezTo>
                    <a:pt x="699" y="545"/>
                    <a:pt x="703" y="514"/>
                    <a:pt x="686" y="497"/>
                  </a:cubicBezTo>
                  <a:cubicBezTo>
                    <a:pt x="676" y="486"/>
                    <a:pt x="660" y="483"/>
                    <a:pt x="645" y="48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61"/>
            <p:cNvSpPr>
              <a:spLocks/>
            </p:cNvSpPr>
            <p:nvPr/>
          </p:nvSpPr>
          <p:spPr bwMode="auto">
            <a:xfrm>
              <a:off x="1360" y="1744"/>
              <a:ext cx="1259" cy="1507"/>
            </a:xfrm>
            <a:custGeom>
              <a:avLst/>
              <a:gdLst/>
              <a:ahLst/>
              <a:cxnLst>
                <a:cxn ang="0">
                  <a:pos x="562" y="410"/>
                </a:cxn>
                <a:cxn ang="0">
                  <a:pos x="521" y="432"/>
                </a:cxn>
                <a:cxn ang="0">
                  <a:pos x="521" y="432"/>
                </a:cxn>
                <a:cxn ang="0">
                  <a:pos x="482" y="412"/>
                </a:cxn>
                <a:cxn ang="0">
                  <a:pos x="468" y="367"/>
                </a:cxn>
                <a:cxn ang="0">
                  <a:pos x="522" y="303"/>
                </a:cxn>
                <a:cxn ang="0">
                  <a:pos x="523" y="303"/>
                </a:cxn>
                <a:cxn ang="0">
                  <a:pos x="563" y="326"/>
                </a:cxn>
                <a:cxn ang="0">
                  <a:pos x="571" y="326"/>
                </a:cxn>
                <a:cxn ang="0">
                  <a:pos x="615" y="247"/>
                </a:cxn>
                <a:cxn ang="0">
                  <a:pos x="519" y="150"/>
                </a:cxn>
                <a:cxn ang="0">
                  <a:pos x="535" y="134"/>
                </a:cxn>
                <a:cxn ang="0">
                  <a:pos x="576" y="126"/>
                </a:cxn>
                <a:cxn ang="0">
                  <a:pos x="570" y="56"/>
                </a:cxn>
                <a:cxn ang="0">
                  <a:pos x="500" y="48"/>
                </a:cxn>
                <a:cxn ang="0">
                  <a:pos x="491" y="89"/>
                </a:cxn>
                <a:cxn ang="0">
                  <a:pos x="474" y="105"/>
                </a:cxn>
                <a:cxn ang="0">
                  <a:pos x="369" y="0"/>
                </a:cxn>
                <a:cxn ang="0">
                  <a:pos x="0" y="369"/>
                </a:cxn>
                <a:cxn ang="0">
                  <a:pos x="368" y="736"/>
                </a:cxn>
                <a:cxn ang="0">
                  <a:pos x="469" y="635"/>
                </a:cxn>
                <a:cxn ang="0">
                  <a:pos x="464" y="630"/>
                </a:cxn>
                <a:cxn ang="0">
                  <a:pos x="419" y="617"/>
                </a:cxn>
                <a:cxn ang="0">
                  <a:pos x="419" y="616"/>
                </a:cxn>
                <a:cxn ang="0">
                  <a:pos x="406" y="575"/>
                </a:cxn>
                <a:cxn ang="0">
                  <a:pos x="427" y="532"/>
                </a:cxn>
                <a:cxn ang="0">
                  <a:pos x="511" y="526"/>
                </a:cxn>
                <a:cxn ang="0">
                  <a:pos x="511" y="526"/>
                </a:cxn>
                <a:cxn ang="0">
                  <a:pos x="524" y="571"/>
                </a:cxn>
                <a:cxn ang="0">
                  <a:pos x="528" y="576"/>
                </a:cxn>
                <a:cxn ang="0">
                  <a:pos x="615" y="490"/>
                </a:cxn>
                <a:cxn ang="0">
                  <a:pos x="571" y="410"/>
                </a:cxn>
                <a:cxn ang="0">
                  <a:pos x="562" y="410"/>
                </a:cxn>
              </a:cxnLst>
              <a:rect l="0" t="0" r="r" b="b"/>
              <a:pathLst>
                <a:path w="615" h="736">
                  <a:moveTo>
                    <a:pt x="562" y="410"/>
                  </a:moveTo>
                  <a:cubicBezTo>
                    <a:pt x="552" y="424"/>
                    <a:pt x="537" y="432"/>
                    <a:pt x="521" y="432"/>
                  </a:cubicBezTo>
                  <a:cubicBezTo>
                    <a:pt x="521" y="432"/>
                    <a:pt x="521" y="432"/>
                    <a:pt x="521" y="432"/>
                  </a:cubicBezTo>
                  <a:cubicBezTo>
                    <a:pt x="506" y="432"/>
                    <a:pt x="492" y="424"/>
                    <a:pt x="482" y="412"/>
                  </a:cubicBezTo>
                  <a:cubicBezTo>
                    <a:pt x="473" y="399"/>
                    <a:pt x="467" y="383"/>
                    <a:pt x="468" y="367"/>
                  </a:cubicBezTo>
                  <a:cubicBezTo>
                    <a:pt x="468" y="331"/>
                    <a:pt x="492" y="303"/>
                    <a:pt x="522" y="303"/>
                  </a:cubicBezTo>
                  <a:cubicBezTo>
                    <a:pt x="523" y="303"/>
                    <a:pt x="523" y="303"/>
                    <a:pt x="523" y="303"/>
                  </a:cubicBezTo>
                  <a:cubicBezTo>
                    <a:pt x="538" y="303"/>
                    <a:pt x="553" y="312"/>
                    <a:pt x="563" y="326"/>
                  </a:cubicBezTo>
                  <a:cubicBezTo>
                    <a:pt x="571" y="326"/>
                    <a:pt x="571" y="326"/>
                    <a:pt x="571" y="326"/>
                  </a:cubicBezTo>
                  <a:cubicBezTo>
                    <a:pt x="578" y="297"/>
                    <a:pt x="593" y="269"/>
                    <a:pt x="615" y="247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35" y="134"/>
                    <a:pt x="535" y="134"/>
                    <a:pt x="535" y="134"/>
                  </a:cubicBezTo>
                  <a:cubicBezTo>
                    <a:pt x="550" y="139"/>
                    <a:pt x="565" y="136"/>
                    <a:pt x="576" y="126"/>
                  </a:cubicBezTo>
                  <a:cubicBezTo>
                    <a:pt x="593" y="109"/>
                    <a:pt x="590" y="78"/>
                    <a:pt x="570" y="56"/>
                  </a:cubicBezTo>
                  <a:cubicBezTo>
                    <a:pt x="549" y="35"/>
                    <a:pt x="518" y="31"/>
                    <a:pt x="500" y="48"/>
                  </a:cubicBezTo>
                  <a:cubicBezTo>
                    <a:pt x="490" y="58"/>
                    <a:pt x="487" y="74"/>
                    <a:pt x="491" y="89"/>
                  </a:cubicBezTo>
                  <a:cubicBezTo>
                    <a:pt x="474" y="105"/>
                    <a:pt x="474" y="105"/>
                    <a:pt x="474" y="105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368" y="736"/>
                    <a:pt x="368" y="736"/>
                    <a:pt x="368" y="736"/>
                  </a:cubicBezTo>
                  <a:cubicBezTo>
                    <a:pt x="469" y="635"/>
                    <a:pt x="469" y="635"/>
                    <a:pt x="469" y="635"/>
                  </a:cubicBezTo>
                  <a:cubicBezTo>
                    <a:pt x="464" y="630"/>
                    <a:pt x="464" y="630"/>
                    <a:pt x="464" y="630"/>
                  </a:cubicBezTo>
                  <a:cubicBezTo>
                    <a:pt x="447" y="632"/>
                    <a:pt x="430" y="628"/>
                    <a:pt x="419" y="617"/>
                  </a:cubicBezTo>
                  <a:cubicBezTo>
                    <a:pt x="419" y="616"/>
                    <a:pt x="419" y="616"/>
                    <a:pt x="419" y="616"/>
                  </a:cubicBezTo>
                  <a:cubicBezTo>
                    <a:pt x="408" y="606"/>
                    <a:pt x="404" y="591"/>
                    <a:pt x="406" y="575"/>
                  </a:cubicBezTo>
                  <a:cubicBezTo>
                    <a:pt x="408" y="559"/>
                    <a:pt x="415" y="544"/>
                    <a:pt x="427" y="532"/>
                  </a:cubicBezTo>
                  <a:cubicBezTo>
                    <a:pt x="453" y="508"/>
                    <a:pt x="490" y="505"/>
                    <a:pt x="511" y="526"/>
                  </a:cubicBezTo>
                  <a:cubicBezTo>
                    <a:pt x="511" y="526"/>
                    <a:pt x="511" y="526"/>
                    <a:pt x="511" y="526"/>
                  </a:cubicBezTo>
                  <a:cubicBezTo>
                    <a:pt x="522" y="538"/>
                    <a:pt x="527" y="554"/>
                    <a:pt x="524" y="571"/>
                  </a:cubicBezTo>
                  <a:cubicBezTo>
                    <a:pt x="528" y="576"/>
                    <a:pt x="528" y="576"/>
                    <a:pt x="528" y="576"/>
                  </a:cubicBezTo>
                  <a:cubicBezTo>
                    <a:pt x="615" y="490"/>
                    <a:pt x="615" y="490"/>
                    <a:pt x="615" y="490"/>
                  </a:cubicBezTo>
                  <a:cubicBezTo>
                    <a:pt x="593" y="467"/>
                    <a:pt x="578" y="439"/>
                    <a:pt x="571" y="410"/>
                  </a:cubicBezTo>
                  <a:lnTo>
                    <a:pt x="562" y="41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62"/>
            <p:cNvSpPr>
              <a:spLocks/>
            </p:cNvSpPr>
            <p:nvPr/>
          </p:nvSpPr>
          <p:spPr bwMode="auto">
            <a:xfrm>
              <a:off x="2128" y="2759"/>
              <a:ext cx="1508" cy="1259"/>
            </a:xfrm>
            <a:custGeom>
              <a:avLst/>
              <a:gdLst/>
              <a:ahLst/>
              <a:cxnLst>
                <a:cxn ang="0">
                  <a:pos x="636" y="146"/>
                </a:cxn>
                <a:cxn ang="0">
                  <a:pos x="633" y="150"/>
                </a:cxn>
                <a:cxn ang="0">
                  <a:pos x="619" y="195"/>
                </a:cxn>
                <a:cxn ang="0">
                  <a:pos x="536" y="187"/>
                </a:cxn>
                <a:cxn ang="0">
                  <a:pos x="535" y="186"/>
                </a:cxn>
                <a:cxn ang="0">
                  <a:pos x="529" y="102"/>
                </a:cxn>
                <a:cxn ang="0">
                  <a:pos x="574" y="90"/>
                </a:cxn>
                <a:cxn ang="0">
                  <a:pos x="577" y="87"/>
                </a:cxn>
                <a:cxn ang="0">
                  <a:pos x="489" y="0"/>
                </a:cxn>
                <a:cxn ang="0">
                  <a:pos x="408" y="44"/>
                </a:cxn>
                <a:cxn ang="0">
                  <a:pos x="408" y="54"/>
                </a:cxn>
                <a:cxn ang="0">
                  <a:pos x="430" y="95"/>
                </a:cxn>
                <a:cxn ang="0">
                  <a:pos x="365" y="149"/>
                </a:cxn>
                <a:cxn ang="0">
                  <a:pos x="364" y="149"/>
                </a:cxn>
                <a:cxn ang="0">
                  <a:pos x="301" y="94"/>
                </a:cxn>
                <a:cxn ang="0">
                  <a:pos x="324" y="53"/>
                </a:cxn>
                <a:cxn ang="0">
                  <a:pos x="324" y="43"/>
                </a:cxn>
                <a:cxn ang="0">
                  <a:pos x="247" y="1"/>
                </a:cxn>
                <a:cxn ang="0">
                  <a:pos x="153" y="95"/>
                </a:cxn>
                <a:cxn ang="0">
                  <a:pos x="138" y="79"/>
                </a:cxn>
                <a:cxn ang="0">
                  <a:pos x="129" y="37"/>
                </a:cxn>
                <a:cxn ang="0">
                  <a:pos x="60" y="44"/>
                </a:cxn>
                <a:cxn ang="0">
                  <a:pos x="51" y="113"/>
                </a:cxn>
                <a:cxn ang="0">
                  <a:pos x="92" y="123"/>
                </a:cxn>
                <a:cxn ang="0">
                  <a:pos x="108" y="139"/>
                </a:cxn>
                <a:cxn ang="0">
                  <a:pos x="0" y="248"/>
                </a:cxn>
                <a:cxn ang="0">
                  <a:pos x="368" y="615"/>
                </a:cxn>
                <a:cxn ang="0">
                  <a:pos x="737" y="247"/>
                </a:cxn>
                <a:cxn ang="0">
                  <a:pos x="636" y="146"/>
                </a:cxn>
              </a:cxnLst>
              <a:rect l="0" t="0" r="r" b="b"/>
              <a:pathLst>
                <a:path w="737" h="615">
                  <a:moveTo>
                    <a:pt x="636" y="146"/>
                  </a:moveTo>
                  <a:cubicBezTo>
                    <a:pt x="633" y="150"/>
                    <a:pt x="633" y="150"/>
                    <a:pt x="633" y="150"/>
                  </a:cubicBezTo>
                  <a:cubicBezTo>
                    <a:pt x="635" y="167"/>
                    <a:pt x="630" y="184"/>
                    <a:pt x="619" y="195"/>
                  </a:cubicBezTo>
                  <a:cubicBezTo>
                    <a:pt x="598" y="215"/>
                    <a:pt x="561" y="212"/>
                    <a:pt x="536" y="187"/>
                  </a:cubicBezTo>
                  <a:cubicBezTo>
                    <a:pt x="535" y="186"/>
                    <a:pt x="535" y="186"/>
                    <a:pt x="535" y="186"/>
                  </a:cubicBezTo>
                  <a:cubicBezTo>
                    <a:pt x="510" y="161"/>
                    <a:pt x="508" y="123"/>
                    <a:pt x="529" y="102"/>
                  </a:cubicBezTo>
                  <a:cubicBezTo>
                    <a:pt x="540" y="91"/>
                    <a:pt x="557" y="87"/>
                    <a:pt x="574" y="90"/>
                  </a:cubicBezTo>
                  <a:cubicBezTo>
                    <a:pt x="577" y="87"/>
                    <a:pt x="577" y="87"/>
                    <a:pt x="577" y="87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66" y="22"/>
                    <a:pt x="438" y="37"/>
                    <a:pt x="408" y="44"/>
                  </a:cubicBezTo>
                  <a:cubicBezTo>
                    <a:pt x="408" y="54"/>
                    <a:pt x="408" y="54"/>
                    <a:pt x="408" y="54"/>
                  </a:cubicBezTo>
                  <a:cubicBezTo>
                    <a:pt x="422" y="64"/>
                    <a:pt x="430" y="79"/>
                    <a:pt x="430" y="95"/>
                  </a:cubicBezTo>
                  <a:cubicBezTo>
                    <a:pt x="429" y="125"/>
                    <a:pt x="401" y="149"/>
                    <a:pt x="365" y="149"/>
                  </a:cubicBezTo>
                  <a:cubicBezTo>
                    <a:pt x="364" y="149"/>
                    <a:pt x="364" y="149"/>
                    <a:pt x="364" y="149"/>
                  </a:cubicBezTo>
                  <a:cubicBezTo>
                    <a:pt x="329" y="148"/>
                    <a:pt x="300" y="123"/>
                    <a:pt x="301" y="94"/>
                  </a:cubicBezTo>
                  <a:cubicBezTo>
                    <a:pt x="301" y="78"/>
                    <a:pt x="309" y="63"/>
                    <a:pt x="324" y="53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296" y="36"/>
                    <a:pt x="269" y="22"/>
                    <a:pt x="247" y="1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42" y="63"/>
                    <a:pt x="139" y="48"/>
                    <a:pt x="129" y="37"/>
                  </a:cubicBezTo>
                  <a:cubicBezTo>
                    <a:pt x="112" y="20"/>
                    <a:pt x="81" y="23"/>
                    <a:pt x="60" y="44"/>
                  </a:cubicBezTo>
                  <a:cubicBezTo>
                    <a:pt x="38" y="65"/>
                    <a:pt x="34" y="96"/>
                    <a:pt x="51" y="113"/>
                  </a:cubicBezTo>
                  <a:cubicBezTo>
                    <a:pt x="61" y="124"/>
                    <a:pt x="77" y="127"/>
                    <a:pt x="92" y="123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368" y="615"/>
                    <a:pt x="368" y="615"/>
                    <a:pt x="368" y="615"/>
                  </a:cubicBezTo>
                  <a:cubicBezTo>
                    <a:pt x="737" y="247"/>
                    <a:pt x="737" y="247"/>
                    <a:pt x="737" y="247"/>
                  </a:cubicBezTo>
                  <a:lnTo>
                    <a:pt x="636" y="14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3"/>
            <p:cNvSpPr>
              <a:spLocks/>
            </p:cNvSpPr>
            <p:nvPr/>
          </p:nvSpPr>
          <p:spPr bwMode="auto">
            <a:xfrm>
              <a:off x="3141" y="1746"/>
              <a:ext cx="1261" cy="150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151" y="97"/>
                </a:cxn>
                <a:cxn ang="0">
                  <a:pos x="154" y="101"/>
                </a:cxn>
                <a:cxn ang="0">
                  <a:pos x="199" y="114"/>
                </a:cxn>
                <a:cxn ang="0">
                  <a:pos x="199" y="115"/>
                </a:cxn>
                <a:cxn ang="0">
                  <a:pos x="212" y="156"/>
                </a:cxn>
                <a:cxn ang="0">
                  <a:pos x="191" y="198"/>
                </a:cxn>
                <a:cxn ang="0">
                  <a:pos x="107" y="205"/>
                </a:cxn>
                <a:cxn ang="0">
                  <a:pos x="107" y="205"/>
                </a:cxn>
                <a:cxn ang="0">
                  <a:pos x="94" y="159"/>
                </a:cxn>
                <a:cxn ang="0">
                  <a:pos x="91" y="156"/>
                </a:cxn>
                <a:cxn ang="0">
                  <a:pos x="0" y="248"/>
                </a:cxn>
                <a:cxn ang="0">
                  <a:pos x="43" y="326"/>
                </a:cxn>
                <a:cxn ang="0">
                  <a:pos x="53" y="326"/>
                </a:cxn>
                <a:cxn ang="0">
                  <a:pos x="94" y="304"/>
                </a:cxn>
                <a:cxn ang="0">
                  <a:pos x="94" y="304"/>
                </a:cxn>
                <a:cxn ang="0">
                  <a:pos x="133" y="324"/>
                </a:cxn>
                <a:cxn ang="0">
                  <a:pos x="147" y="370"/>
                </a:cxn>
                <a:cxn ang="0">
                  <a:pos x="93" y="433"/>
                </a:cxn>
                <a:cxn ang="0">
                  <a:pos x="92" y="433"/>
                </a:cxn>
                <a:cxn ang="0">
                  <a:pos x="52" y="410"/>
                </a:cxn>
                <a:cxn ang="0">
                  <a:pos x="43" y="410"/>
                </a:cxn>
                <a:cxn ang="0">
                  <a:pos x="36" y="430"/>
                </a:cxn>
                <a:cxn ang="0">
                  <a:pos x="36" y="431"/>
                </a:cxn>
                <a:cxn ang="0">
                  <a:pos x="35" y="434"/>
                </a:cxn>
                <a:cxn ang="0">
                  <a:pos x="2" y="487"/>
                </a:cxn>
                <a:cxn ang="0">
                  <a:pos x="96" y="582"/>
                </a:cxn>
                <a:cxn ang="0">
                  <a:pos x="82" y="596"/>
                </a:cxn>
                <a:cxn ang="0">
                  <a:pos x="41" y="604"/>
                </a:cxn>
                <a:cxn ang="0">
                  <a:pos x="47" y="674"/>
                </a:cxn>
                <a:cxn ang="0">
                  <a:pos x="117" y="682"/>
                </a:cxn>
                <a:cxn ang="0">
                  <a:pos x="127" y="641"/>
                </a:cxn>
                <a:cxn ang="0">
                  <a:pos x="141" y="627"/>
                </a:cxn>
                <a:cxn ang="0">
                  <a:pos x="249" y="735"/>
                </a:cxn>
                <a:cxn ang="0">
                  <a:pos x="616" y="368"/>
                </a:cxn>
                <a:cxn ang="0">
                  <a:pos x="248" y="0"/>
                </a:cxn>
              </a:cxnLst>
              <a:rect l="0" t="0" r="r" b="b"/>
              <a:pathLst>
                <a:path w="616" h="735">
                  <a:moveTo>
                    <a:pt x="248" y="0"/>
                  </a:moveTo>
                  <a:cubicBezTo>
                    <a:pt x="151" y="97"/>
                    <a:pt x="151" y="97"/>
                    <a:pt x="151" y="97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71" y="98"/>
                    <a:pt x="188" y="103"/>
                    <a:pt x="199" y="114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209" y="125"/>
                    <a:pt x="214" y="140"/>
                    <a:pt x="212" y="156"/>
                  </a:cubicBezTo>
                  <a:cubicBezTo>
                    <a:pt x="210" y="172"/>
                    <a:pt x="203" y="187"/>
                    <a:pt x="191" y="198"/>
                  </a:cubicBezTo>
                  <a:cubicBezTo>
                    <a:pt x="165" y="223"/>
                    <a:pt x="128" y="226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96" y="193"/>
                    <a:pt x="91" y="177"/>
                    <a:pt x="94" y="159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1" y="270"/>
                    <a:pt x="36" y="297"/>
                    <a:pt x="43" y="326"/>
                  </a:cubicBezTo>
                  <a:cubicBezTo>
                    <a:pt x="53" y="326"/>
                    <a:pt x="53" y="326"/>
                    <a:pt x="53" y="326"/>
                  </a:cubicBezTo>
                  <a:cubicBezTo>
                    <a:pt x="63" y="312"/>
                    <a:pt x="78" y="304"/>
                    <a:pt x="94" y="304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109" y="304"/>
                    <a:pt x="123" y="312"/>
                    <a:pt x="133" y="324"/>
                  </a:cubicBezTo>
                  <a:cubicBezTo>
                    <a:pt x="142" y="337"/>
                    <a:pt x="148" y="353"/>
                    <a:pt x="147" y="370"/>
                  </a:cubicBezTo>
                  <a:cubicBezTo>
                    <a:pt x="147" y="405"/>
                    <a:pt x="122" y="433"/>
                    <a:pt x="93" y="433"/>
                  </a:cubicBezTo>
                  <a:cubicBezTo>
                    <a:pt x="93" y="433"/>
                    <a:pt x="92" y="433"/>
                    <a:pt x="92" y="433"/>
                  </a:cubicBezTo>
                  <a:cubicBezTo>
                    <a:pt x="76" y="433"/>
                    <a:pt x="62" y="424"/>
                    <a:pt x="52" y="410"/>
                  </a:cubicBezTo>
                  <a:cubicBezTo>
                    <a:pt x="43" y="410"/>
                    <a:pt x="43" y="410"/>
                    <a:pt x="43" y="410"/>
                  </a:cubicBezTo>
                  <a:cubicBezTo>
                    <a:pt x="41" y="417"/>
                    <a:pt x="39" y="424"/>
                    <a:pt x="36" y="430"/>
                  </a:cubicBezTo>
                  <a:cubicBezTo>
                    <a:pt x="36" y="431"/>
                    <a:pt x="36" y="431"/>
                    <a:pt x="36" y="431"/>
                  </a:cubicBezTo>
                  <a:cubicBezTo>
                    <a:pt x="36" y="432"/>
                    <a:pt x="35" y="433"/>
                    <a:pt x="35" y="434"/>
                  </a:cubicBezTo>
                  <a:cubicBezTo>
                    <a:pt x="27" y="453"/>
                    <a:pt x="16" y="471"/>
                    <a:pt x="2" y="487"/>
                  </a:cubicBezTo>
                  <a:cubicBezTo>
                    <a:pt x="96" y="582"/>
                    <a:pt x="96" y="582"/>
                    <a:pt x="96" y="582"/>
                  </a:cubicBezTo>
                  <a:cubicBezTo>
                    <a:pt x="82" y="596"/>
                    <a:pt x="82" y="596"/>
                    <a:pt x="82" y="596"/>
                  </a:cubicBezTo>
                  <a:cubicBezTo>
                    <a:pt x="67" y="592"/>
                    <a:pt x="52" y="594"/>
                    <a:pt x="41" y="604"/>
                  </a:cubicBezTo>
                  <a:cubicBezTo>
                    <a:pt x="24" y="621"/>
                    <a:pt x="27" y="652"/>
                    <a:pt x="47" y="674"/>
                  </a:cubicBezTo>
                  <a:cubicBezTo>
                    <a:pt x="68" y="696"/>
                    <a:pt x="99" y="699"/>
                    <a:pt x="117" y="682"/>
                  </a:cubicBezTo>
                  <a:cubicBezTo>
                    <a:pt x="127" y="672"/>
                    <a:pt x="130" y="657"/>
                    <a:pt x="127" y="641"/>
                  </a:cubicBezTo>
                  <a:cubicBezTo>
                    <a:pt x="141" y="627"/>
                    <a:pt x="141" y="627"/>
                    <a:pt x="141" y="627"/>
                  </a:cubicBezTo>
                  <a:cubicBezTo>
                    <a:pt x="249" y="735"/>
                    <a:pt x="249" y="735"/>
                    <a:pt x="249" y="735"/>
                  </a:cubicBezTo>
                  <a:cubicBezTo>
                    <a:pt x="616" y="368"/>
                    <a:pt x="616" y="368"/>
                    <a:pt x="616" y="368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Line 4">
            <a:extLst>
              <a:ext uri="{FF2B5EF4-FFF2-40B4-BE49-F238E27FC236}">
                <a16:creationId xmlns:a16="http://schemas.microsoft.com/office/drawing/2014/main" id="{1C8672DB-39A9-46A7-803A-63E18E5A5D0A}"/>
              </a:ext>
            </a:extLst>
          </p:cNvPr>
          <p:cNvSpPr/>
          <p:nvPr userDrawn="1"/>
        </p:nvSpPr>
        <p:spPr>
          <a:xfrm>
            <a:off x="6300192" y="4797152"/>
            <a:ext cx="2736304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5355D9-8F20-46C7-8832-F12B9E1013AA}"/>
              </a:ext>
            </a:extLst>
          </p:cNvPr>
          <p:cNvSpPr/>
          <p:nvPr userDrawn="1"/>
        </p:nvSpPr>
        <p:spPr>
          <a:xfrm>
            <a:off x="6143625" y="2000250"/>
            <a:ext cx="214313" cy="214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962E733-440D-4D8E-939C-B0715B57DA33}"/>
              </a:ext>
            </a:extLst>
          </p:cNvPr>
          <p:cNvSpPr/>
          <p:nvPr userDrawn="1"/>
        </p:nvSpPr>
        <p:spPr>
          <a:xfrm>
            <a:off x="6659661" y="4520530"/>
            <a:ext cx="214313" cy="214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2DB959-0B65-4842-B6FA-22313CD60D33}"/>
              </a:ext>
            </a:extLst>
          </p:cNvPr>
          <p:cNvSpPr/>
          <p:nvPr userDrawn="1"/>
        </p:nvSpPr>
        <p:spPr>
          <a:xfrm>
            <a:off x="214313" y="4500563"/>
            <a:ext cx="214312" cy="214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DCBA08-CA2F-4B16-BF7B-B78B4EF425FD}"/>
              </a:ext>
            </a:extLst>
          </p:cNvPr>
          <p:cNvSpPr/>
          <p:nvPr userDrawn="1"/>
        </p:nvSpPr>
        <p:spPr>
          <a:xfrm>
            <a:off x="214313" y="2000250"/>
            <a:ext cx="214312" cy="214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C50DB358-19CB-4A11-BEFE-63814865694F}"/>
              </a:ext>
            </a:extLst>
          </p:cNvPr>
          <p:cNvSpPr/>
          <p:nvPr userDrawn="1"/>
        </p:nvSpPr>
        <p:spPr>
          <a:xfrm>
            <a:off x="209128" y="4797152"/>
            <a:ext cx="2490664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39626" y="4437112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39552" y="4797152"/>
            <a:ext cx="2160166" cy="288032"/>
          </a:xfrm>
        </p:spPr>
        <p:txBody>
          <a:bodyPr/>
          <a:lstStyle>
            <a:lvl1pPr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6948338" y="4509120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6948264" y="4869160"/>
            <a:ext cx="2160166" cy="288032"/>
          </a:xfrm>
        </p:spPr>
        <p:txBody>
          <a:bodyPr/>
          <a:lstStyle>
            <a:lvl1pPr>
              <a:buClr>
                <a:schemeClr val="accent5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539552" y="1988840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39478" y="2348880"/>
            <a:ext cx="2160166" cy="288032"/>
          </a:xfrm>
        </p:spPr>
        <p:txBody>
          <a:bodyPr/>
          <a:lstStyle>
            <a:lvl1pPr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2411760" y="3789040"/>
            <a:ext cx="1512168" cy="504056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3779986" y="2420888"/>
            <a:ext cx="2160166" cy="288032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3707978" y="5085184"/>
            <a:ext cx="2160166" cy="288032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5508104" y="3861048"/>
            <a:ext cx="1008112" cy="576064"/>
          </a:xfrm>
        </p:spPr>
        <p:txBody>
          <a:bodyPr/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6444282" y="1916832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6444208" y="2276872"/>
            <a:ext cx="2160166" cy="288032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3995936" y="3573016"/>
            <a:ext cx="1080120" cy="936104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endParaRPr lang="en-US" dirty="0"/>
          </a:p>
        </p:txBody>
      </p:sp>
      <p:sp>
        <p:nvSpPr>
          <p:cNvPr id="54" name="Line 3">
            <a:extLst>
              <a:ext uri="{FF2B5EF4-FFF2-40B4-BE49-F238E27FC236}">
                <a16:creationId xmlns:a16="http://schemas.microsoft.com/office/drawing/2014/main" id="{D1C5E3E0-7459-4318-9429-D37D8C2D96EC}"/>
              </a:ext>
            </a:extLst>
          </p:cNvPr>
          <p:cNvSpPr/>
          <p:nvPr userDrawn="1"/>
        </p:nvSpPr>
        <p:spPr>
          <a:xfrm flipV="1">
            <a:off x="5940152" y="2276872"/>
            <a:ext cx="3024336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C4FDC23B-0A0A-46AD-88AB-D6BE00BCDD7F}"/>
              </a:ext>
            </a:extLst>
          </p:cNvPr>
          <p:cNvSpPr/>
          <p:nvPr userDrawn="1"/>
        </p:nvSpPr>
        <p:spPr>
          <a:xfrm>
            <a:off x="179512" y="2276871"/>
            <a:ext cx="2749328" cy="13892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5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TextBox 59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Date Placeholder 27"/>
          <p:cNvSpPr>
            <a:spLocks noGrp="1"/>
          </p:cNvSpPr>
          <p:nvPr>
            <p:ph type="dt" sz="half" idx="24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62" name="Footer Placeholder 16"/>
          <p:cNvSpPr>
            <a:spLocks noGrp="1"/>
          </p:cNvSpPr>
          <p:nvPr>
            <p:ph type="ftr" sz="quarter" idx="25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with 5 ele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A112CE73-CCC0-49E1-9663-44C321E6E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grpSp>
        <p:nvGrpSpPr>
          <p:cNvPr id="44" name="Group 15"/>
          <p:cNvGrpSpPr>
            <a:grpSpLocks noChangeAspect="1"/>
          </p:cNvGrpSpPr>
          <p:nvPr userDrawn="1"/>
        </p:nvGrpSpPr>
        <p:grpSpPr bwMode="auto">
          <a:xfrm>
            <a:off x="2190750" y="1700213"/>
            <a:ext cx="4762500" cy="4752975"/>
            <a:chOff x="1380" y="1071"/>
            <a:chExt cx="3000" cy="2994"/>
          </a:xfrm>
        </p:grpSpPr>
        <p:sp>
          <p:nvSpPr>
            <p:cNvPr id="45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380" y="1071"/>
              <a:ext cx="3000" cy="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1884" y="1693"/>
              <a:ext cx="1988" cy="1882"/>
            </a:xfrm>
            <a:custGeom>
              <a:avLst/>
              <a:gdLst/>
              <a:ahLst/>
              <a:cxnLst>
                <a:cxn ang="0">
                  <a:pos x="151" y="323"/>
                </a:cxn>
                <a:cxn ang="0">
                  <a:pos x="155" y="312"/>
                </a:cxn>
                <a:cxn ang="0">
                  <a:pos x="183" y="207"/>
                </a:cxn>
                <a:cxn ang="0">
                  <a:pos x="156" y="169"/>
                </a:cxn>
                <a:cxn ang="0">
                  <a:pos x="156" y="81"/>
                </a:cxn>
                <a:cxn ang="0">
                  <a:pos x="210" y="29"/>
                </a:cxn>
                <a:cxn ang="0">
                  <a:pos x="296" y="12"/>
                </a:cxn>
                <a:cxn ang="0">
                  <a:pos x="322" y="39"/>
                </a:cxn>
                <a:cxn ang="0">
                  <a:pos x="336" y="67"/>
                </a:cxn>
                <a:cxn ang="0">
                  <a:pos x="336" y="83"/>
                </a:cxn>
                <a:cxn ang="0">
                  <a:pos x="340" y="95"/>
                </a:cxn>
                <a:cxn ang="0">
                  <a:pos x="479" y="61"/>
                </a:cxn>
                <a:cxn ang="0">
                  <a:pos x="499" y="72"/>
                </a:cxn>
                <a:cxn ang="0">
                  <a:pos x="511" y="72"/>
                </a:cxn>
                <a:cxn ang="0">
                  <a:pos x="574" y="63"/>
                </a:cxn>
                <a:cxn ang="0">
                  <a:pos x="646" y="23"/>
                </a:cxn>
                <a:cxn ang="0">
                  <a:pos x="740" y="0"/>
                </a:cxn>
                <a:cxn ang="0">
                  <a:pos x="824" y="19"/>
                </a:cxn>
                <a:cxn ang="0">
                  <a:pos x="861" y="54"/>
                </a:cxn>
                <a:cxn ang="0">
                  <a:pos x="864" y="107"/>
                </a:cxn>
                <a:cxn ang="0">
                  <a:pos x="843" y="149"/>
                </a:cxn>
                <a:cxn ang="0">
                  <a:pos x="827" y="176"/>
                </a:cxn>
                <a:cxn ang="0">
                  <a:pos x="830" y="209"/>
                </a:cxn>
                <a:cxn ang="0">
                  <a:pos x="861" y="267"/>
                </a:cxn>
                <a:cxn ang="0">
                  <a:pos x="864" y="289"/>
                </a:cxn>
                <a:cxn ang="0">
                  <a:pos x="847" y="323"/>
                </a:cxn>
                <a:cxn ang="0">
                  <a:pos x="850" y="335"/>
                </a:cxn>
                <a:cxn ang="0">
                  <a:pos x="881" y="375"/>
                </a:cxn>
                <a:cxn ang="0">
                  <a:pos x="888" y="421"/>
                </a:cxn>
                <a:cxn ang="0">
                  <a:pos x="882" y="453"/>
                </a:cxn>
                <a:cxn ang="0">
                  <a:pos x="883" y="473"/>
                </a:cxn>
                <a:cxn ang="0">
                  <a:pos x="994" y="496"/>
                </a:cxn>
                <a:cxn ang="0">
                  <a:pos x="994" y="545"/>
                </a:cxn>
                <a:cxn ang="0">
                  <a:pos x="990" y="576"/>
                </a:cxn>
                <a:cxn ang="0">
                  <a:pos x="944" y="661"/>
                </a:cxn>
                <a:cxn ang="0">
                  <a:pos x="888" y="661"/>
                </a:cxn>
                <a:cxn ang="0">
                  <a:pos x="843" y="648"/>
                </a:cxn>
                <a:cxn ang="0">
                  <a:pos x="810" y="649"/>
                </a:cxn>
                <a:cxn ang="0">
                  <a:pos x="790" y="686"/>
                </a:cxn>
                <a:cxn ang="0">
                  <a:pos x="715" y="734"/>
                </a:cxn>
                <a:cxn ang="0">
                  <a:pos x="705" y="740"/>
                </a:cxn>
                <a:cxn ang="0">
                  <a:pos x="682" y="764"/>
                </a:cxn>
                <a:cxn ang="0">
                  <a:pos x="620" y="799"/>
                </a:cxn>
                <a:cxn ang="0">
                  <a:pos x="596" y="799"/>
                </a:cxn>
                <a:cxn ang="0">
                  <a:pos x="599" y="856"/>
                </a:cxn>
                <a:cxn ang="0">
                  <a:pos x="558" y="917"/>
                </a:cxn>
                <a:cxn ang="0">
                  <a:pos x="482" y="941"/>
                </a:cxn>
                <a:cxn ang="0">
                  <a:pos x="437" y="909"/>
                </a:cxn>
                <a:cxn ang="0">
                  <a:pos x="386" y="859"/>
                </a:cxn>
                <a:cxn ang="0">
                  <a:pos x="320" y="781"/>
                </a:cxn>
                <a:cxn ang="0">
                  <a:pos x="283" y="734"/>
                </a:cxn>
                <a:cxn ang="0">
                  <a:pos x="274" y="726"/>
                </a:cxn>
                <a:cxn ang="0">
                  <a:pos x="151" y="649"/>
                </a:cxn>
                <a:cxn ang="0">
                  <a:pos x="76" y="668"/>
                </a:cxn>
                <a:cxn ang="0">
                  <a:pos x="7" y="617"/>
                </a:cxn>
                <a:cxn ang="0">
                  <a:pos x="0" y="514"/>
                </a:cxn>
                <a:cxn ang="0">
                  <a:pos x="11" y="477"/>
                </a:cxn>
                <a:cxn ang="0">
                  <a:pos x="110" y="454"/>
                </a:cxn>
                <a:cxn ang="0">
                  <a:pos x="151" y="323"/>
                </a:cxn>
              </a:cxnLst>
              <a:rect l="0" t="0" r="r" b="b"/>
              <a:pathLst>
                <a:path w="994" h="941">
                  <a:moveTo>
                    <a:pt x="151" y="323"/>
                  </a:moveTo>
                  <a:cubicBezTo>
                    <a:pt x="155" y="312"/>
                    <a:pt x="155" y="312"/>
                    <a:pt x="155" y="312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96" y="12"/>
                    <a:pt x="296" y="12"/>
                    <a:pt x="296" y="12"/>
                  </a:cubicBezTo>
                  <a:cubicBezTo>
                    <a:pt x="322" y="39"/>
                    <a:pt x="322" y="39"/>
                    <a:pt x="322" y="39"/>
                  </a:cubicBezTo>
                  <a:cubicBezTo>
                    <a:pt x="336" y="67"/>
                    <a:pt x="336" y="67"/>
                    <a:pt x="336" y="67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40" y="95"/>
                    <a:pt x="340" y="95"/>
                    <a:pt x="340" y="95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99" y="72"/>
                    <a:pt x="499" y="72"/>
                    <a:pt x="499" y="72"/>
                  </a:cubicBezTo>
                  <a:cubicBezTo>
                    <a:pt x="511" y="72"/>
                    <a:pt x="511" y="72"/>
                    <a:pt x="511" y="72"/>
                  </a:cubicBezTo>
                  <a:cubicBezTo>
                    <a:pt x="574" y="63"/>
                    <a:pt x="574" y="63"/>
                    <a:pt x="574" y="63"/>
                  </a:cubicBezTo>
                  <a:cubicBezTo>
                    <a:pt x="646" y="23"/>
                    <a:pt x="646" y="23"/>
                    <a:pt x="646" y="23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40" y="0"/>
                    <a:pt x="822" y="17"/>
                    <a:pt x="824" y="19"/>
                  </a:cubicBezTo>
                  <a:cubicBezTo>
                    <a:pt x="825" y="21"/>
                    <a:pt x="861" y="54"/>
                    <a:pt x="861" y="54"/>
                  </a:cubicBezTo>
                  <a:cubicBezTo>
                    <a:pt x="861" y="54"/>
                    <a:pt x="865" y="103"/>
                    <a:pt x="864" y="107"/>
                  </a:cubicBezTo>
                  <a:cubicBezTo>
                    <a:pt x="864" y="110"/>
                    <a:pt x="843" y="149"/>
                    <a:pt x="843" y="149"/>
                  </a:cubicBezTo>
                  <a:cubicBezTo>
                    <a:pt x="843" y="149"/>
                    <a:pt x="830" y="173"/>
                    <a:pt x="827" y="176"/>
                  </a:cubicBezTo>
                  <a:cubicBezTo>
                    <a:pt x="824" y="179"/>
                    <a:pt x="830" y="205"/>
                    <a:pt x="830" y="209"/>
                  </a:cubicBezTo>
                  <a:cubicBezTo>
                    <a:pt x="830" y="213"/>
                    <a:pt x="861" y="267"/>
                    <a:pt x="861" y="267"/>
                  </a:cubicBezTo>
                  <a:cubicBezTo>
                    <a:pt x="864" y="289"/>
                    <a:pt x="864" y="289"/>
                    <a:pt x="864" y="289"/>
                  </a:cubicBezTo>
                  <a:cubicBezTo>
                    <a:pt x="847" y="323"/>
                    <a:pt x="847" y="323"/>
                    <a:pt x="847" y="323"/>
                  </a:cubicBezTo>
                  <a:cubicBezTo>
                    <a:pt x="850" y="335"/>
                    <a:pt x="850" y="335"/>
                    <a:pt x="850" y="335"/>
                  </a:cubicBezTo>
                  <a:cubicBezTo>
                    <a:pt x="881" y="375"/>
                    <a:pt x="881" y="375"/>
                    <a:pt x="881" y="375"/>
                  </a:cubicBezTo>
                  <a:cubicBezTo>
                    <a:pt x="881" y="375"/>
                    <a:pt x="888" y="417"/>
                    <a:pt x="888" y="421"/>
                  </a:cubicBezTo>
                  <a:cubicBezTo>
                    <a:pt x="888" y="425"/>
                    <a:pt x="882" y="453"/>
                    <a:pt x="882" y="453"/>
                  </a:cubicBezTo>
                  <a:cubicBezTo>
                    <a:pt x="883" y="473"/>
                    <a:pt x="883" y="473"/>
                    <a:pt x="883" y="473"/>
                  </a:cubicBezTo>
                  <a:cubicBezTo>
                    <a:pt x="994" y="496"/>
                    <a:pt x="994" y="496"/>
                    <a:pt x="994" y="496"/>
                  </a:cubicBezTo>
                  <a:cubicBezTo>
                    <a:pt x="994" y="496"/>
                    <a:pt x="994" y="541"/>
                    <a:pt x="994" y="545"/>
                  </a:cubicBezTo>
                  <a:cubicBezTo>
                    <a:pt x="993" y="549"/>
                    <a:pt x="990" y="576"/>
                    <a:pt x="990" y="576"/>
                  </a:cubicBezTo>
                  <a:cubicBezTo>
                    <a:pt x="944" y="661"/>
                    <a:pt x="944" y="661"/>
                    <a:pt x="944" y="661"/>
                  </a:cubicBezTo>
                  <a:cubicBezTo>
                    <a:pt x="888" y="661"/>
                    <a:pt x="888" y="661"/>
                    <a:pt x="888" y="661"/>
                  </a:cubicBezTo>
                  <a:cubicBezTo>
                    <a:pt x="843" y="648"/>
                    <a:pt x="843" y="648"/>
                    <a:pt x="843" y="648"/>
                  </a:cubicBezTo>
                  <a:cubicBezTo>
                    <a:pt x="810" y="649"/>
                    <a:pt x="810" y="649"/>
                    <a:pt x="810" y="649"/>
                  </a:cubicBezTo>
                  <a:cubicBezTo>
                    <a:pt x="790" y="686"/>
                    <a:pt x="790" y="686"/>
                    <a:pt x="790" y="686"/>
                  </a:cubicBezTo>
                  <a:cubicBezTo>
                    <a:pt x="715" y="734"/>
                    <a:pt x="715" y="734"/>
                    <a:pt x="715" y="734"/>
                  </a:cubicBezTo>
                  <a:cubicBezTo>
                    <a:pt x="705" y="740"/>
                    <a:pt x="705" y="740"/>
                    <a:pt x="705" y="740"/>
                  </a:cubicBezTo>
                  <a:cubicBezTo>
                    <a:pt x="682" y="764"/>
                    <a:pt x="682" y="764"/>
                    <a:pt x="682" y="764"/>
                  </a:cubicBezTo>
                  <a:cubicBezTo>
                    <a:pt x="620" y="799"/>
                    <a:pt x="620" y="799"/>
                    <a:pt x="620" y="799"/>
                  </a:cubicBezTo>
                  <a:cubicBezTo>
                    <a:pt x="596" y="799"/>
                    <a:pt x="596" y="799"/>
                    <a:pt x="596" y="799"/>
                  </a:cubicBezTo>
                  <a:cubicBezTo>
                    <a:pt x="599" y="856"/>
                    <a:pt x="599" y="856"/>
                    <a:pt x="599" y="856"/>
                  </a:cubicBezTo>
                  <a:cubicBezTo>
                    <a:pt x="558" y="917"/>
                    <a:pt x="558" y="917"/>
                    <a:pt x="558" y="917"/>
                  </a:cubicBezTo>
                  <a:cubicBezTo>
                    <a:pt x="482" y="941"/>
                    <a:pt x="482" y="941"/>
                    <a:pt x="482" y="941"/>
                  </a:cubicBezTo>
                  <a:cubicBezTo>
                    <a:pt x="437" y="909"/>
                    <a:pt x="437" y="909"/>
                    <a:pt x="437" y="909"/>
                  </a:cubicBezTo>
                  <a:cubicBezTo>
                    <a:pt x="386" y="859"/>
                    <a:pt x="386" y="859"/>
                    <a:pt x="386" y="859"/>
                  </a:cubicBezTo>
                  <a:cubicBezTo>
                    <a:pt x="320" y="781"/>
                    <a:pt x="320" y="781"/>
                    <a:pt x="320" y="781"/>
                  </a:cubicBezTo>
                  <a:cubicBezTo>
                    <a:pt x="283" y="734"/>
                    <a:pt x="283" y="734"/>
                    <a:pt x="283" y="734"/>
                  </a:cubicBezTo>
                  <a:cubicBezTo>
                    <a:pt x="274" y="726"/>
                    <a:pt x="274" y="726"/>
                    <a:pt x="274" y="726"/>
                  </a:cubicBezTo>
                  <a:cubicBezTo>
                    <a:pt x="151" y="649"/>
                    <a:pt x="151" y="649"/>
                    <a:pt x="151" y="649"/>
                  </a:cubicBezTo>
                  <a:cubicBezTo>
                    <a:pt x="76" y="668"/>
                    <a:pt x="76" y="668"/>
                    <a:pt x="76" y="668"/>
                  </a:cubicBezTo>
                  <a:cubicBezTo>
                    <a:pt x="7" y="617"/>
                    <a:pt x="7" y="617"/>
                    <a:pt x="7" y="617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1" y="477"/>
                    <a:pt x="11" y="477"/>
                    <a:pt x="11" y="477"/>
                  </a:cubicBezTo>
                  <a:cubicBezTo>
                    <a:pt x="110" y="454"/>
                    <a:pt x="110" y="454"/>
                    <a:pt x="110" y="454"/>
                  </a:cubicBezTo>
                  <a:lnTo>
                    <a:pt x="151" y="3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466" y="1069"/>
              <a:ext cx="1658" cy="1248"/>
            </a:xfrm>
            <a:custGeom>
              <a:avLst/>
              <a:gdLst/>
              <a:ahLst/>
              <a:cxnLst>
                <a:cxn ang="0">
                  <a:pos x="246" y="576"/>
                </a:cxn>
                <a:cxn ang="0">
                  <a:pos x="243" y="585"/>
                </a:cxn>
                <a:cxn ang="0">
                  <a:pos x="364" y="624"/>
                </a:cxn>
                <a:cxn ang="0">
                  <a:pos x="454" y="487"/>
                </a:cxn>
                <a:cxn ang="0">
                  <a:pos x="450" y="482"/>
                </a:cxn>
                <a:cxn ang="0">
                  <a:pos x="450" y="482"/>
                </a:cxn>
                <a:cxn ang="0">
                  <a:pos x="400" y="458"/>
                </a:cxn>
                <a:cxn ang="0">
                  <a:pos x="392" y="407"/>
                </a:cxn>
                <a:cxn ang="0">
                  <a:pos x="425" y="362"/>
                </a:cxn>
                <a:cxn ang="0">
                  <a:pos x="474" y="346"/>
                </a:cxn>
                <a:cxn ang="0">
                  <a:pos x="524" y="369"/>
                </a:cxn>
                <a:cxn ang="0">
                  <a:pos x="530" y="424"/>
                </a:cxn>
                <a:cxn ang="0">
                  <a:pos x="533" y="428"/>
                </a:cxn>
                <a:cxn ang="0">
                  <a:pos x="708" y="384"/>
                </a:cxn>
                <a:cxn ang="0">
                  <a:pos x="708" y="245"/>
                </a:cxn>
                <a:cxn ang="0">
                  <a:pos x="735" y="245"/>
                </a:cxn>
                <a:cxn ang="0">
                  <a:pos x="777" y="271"/>
                </a:cxn>
                <a:cxn ang="0">
                  <a:pos x="829" y="207"/>
                </a:cxn>
                <a:cxn ang="0">
                  <a:pos x="777" y="143"/>
                </a:cxn>
                <a:cxn ang="0">
                  <a:pos x="735" y="170"/>
                </a:cxn>
                <a:cxn ang="0">
                  <a:pos x="708" y="170"/>
                </a:cxn>
                <a:cxn ang="0">
                  <a:pos x="708" y="0"/>
                </a:cxn>
                <a:cxn ang="0">
                  <a:pos x="0" y="506"/>
                </a:cxn>
                <a:cxn ang="0">
                  <a:pos x="149" y="554"/>
                </a:cxn>
                <a:cxn ang="0">
                  <a:pos x="152" y="545"/>
                </a:cxn>
                <a:cxn ang="0">
                  <a:pos x="141" y="491"/>
                </a:cxn>
                <a:cxn ang="0">
                  <a:pos x="206" y="449"/>
                </a:cxn>
                <a:cxn ang="0">
                  <a:pos x="233" y="454"/>
                </a:cxn>
                <a:cxn ang="0">
                  <a:pos x="286" y="538"/>
                </a:cxn>
                <a:cxn ang="0">
                  <a:pos x="246" y="576"/>
                </a:cxn>
              </a:cxnLst>
              <a:rect l="0" t="0" r="r" b="b"/>
              <a:pathLst>
                <a:path w="829" h="624">
                  <a:moveTo>
                    <a:pt x="246" y="576"/>
                  </a:moveTo>
                  <a:cubicBezTo>
                    <a:pt x="243" y="585"/>
                    <a:pt x="243" y="585"/>
                    <a:pt x="243" y="585"/>
                  </a:cubicBezTo>
                  <a:cubicBezTo>
                    <a:pt x="364" y="624"/>
                    <a:pt x="364" y="624"/>
                    <a:pt x="364" y="624"/>
                  </a:cubicBezTo>
                  <a:cubicBezTo>
                    <a:pt x="383" y="572"/>
                    <a:pt x="414" y="525"/>
                    <a:pt x="454" y="487"/>
                  </a:cubicBezTo>
                  <a:cubicBezTo>
                    <a:pt x="450" y="482"/>
                    <a:pt x="450" y="482"/>
                    <a:pt x="450" y="482"/>
                  </a:cubicBezTo>
                  <a:cubicBezTo>
                    <a:pt x="450" y="482"/>
                    <a:pt x="450" y="482"/>
                    <a:pt x="450" y="482"/>
                  </a:cubicBezTo>
                  <a:cubicBezTo>
                    <a:pt x="429" y="482"/>
                    <a:pt x="411" y="473"/>
                    <a:pt x="400" y="458"/>
                  </a:cubicBezTo>
                  <a:cubicBezTo>
                    <a:pt x="390" y="444"/>
                    <a:pt x="387" y="426"/>
                    <a:pt x="392" y="407"/>
                  </a:cubicBezTo>
                  <a:cubicBezTo>
                    <a:pt x="397" y="390"/>
                    <a:pt x="409" y="374"/>
                    <a:pt x="425" y="362"/>
                  </a:cubicBezTo>
                  <a:cubicBezTo>
                    <a:pt x="439" y="352"/>
                    <a:pt x="457" y="346"/>
                    <a:pt x="474" y="346"/>
                  </a:cubicBezTo>
                  <a:cubicBezTo>
                    <a:pt x="495" y="346"/>
                    <a:pt x="513" y="354"/>
                    <a:pt x="524" y="369"/>
                  </a:cubicBezTo>
                  <a:cubicBezTo>
                    <a:pt x="535" y="385"/>
                    <a:pt x="537" y="405"/>
                    <a:pt x="530" y="424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85" y="400"/>
                    <a:pt x="645" y="384"/>
                    <a:pt x="708" y="384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35" y="245"/>
                    <a:pt x="735" y="245"/>
                    <a:pt x="735" y="245"/>
                  </a:cubicBezTo>
                  <a:cubicBezTo>
                    <a:pt x="745" y="261"/>
                    <a:pt x="760" y="271"/>
                    <a:pt x="777" y="271"/>
                  </a:cubicBezTo>
                  <a:cubicBezTo>
                    <a:pt x="806" y="271"/>
                    <a:pt x="829" y="243"/>
                    <a:pt x="829" y="207"/>
                  </a:cubicBezTo>
                  <a:cubicBezTo>
                    <a:pt x="829" y="172"/>
                    <a:pt x="806" y="143"/>
                    <a:pt x="777" y="143"/>
                  </a:cubicBezTo>
                  <a:cubicBezTo>
                    <a:pt x="760" y="143"/>
                    <a:pt x="745" y="154"/>
                    <a:pt x="735" y="170"/>
                  </a:cubicBezTo>
                  <a:cubicBezTo>
                    <a:pt x="708" y="170"/>
                    <a:pt x="708" y="170"/>
                    <a:pt x="708" y="170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381" y="0"/>
                    <a:pt x="105" y="198"/>
                    <a:pt x="0" y="506"/>
                  </a:cubicBezTo>
                  <a:cubicBezTo>
                    <a:pt x="149" y="554"/>
                    <a:pt x="149" y="554"/>
                    <a:pt x="149" y="554"/>
                  </a:cubicBezTo>
                  <a:cubicBezTo>
                    <a:pt x="152" y="545"/>
                    <a:pt x="152" y="545"/>
                    <a:pt x="152" y="545"/>
                  </a:cubicBezTo>
                  <a:cubicBezTo>
                    <a:pt x="139" y="529"/>
                    <a:pt x="136" y="509"/>
                    <a:pt x="141" y="491"/>
                  </a:cubicBezTo>
                  <a:cubicBezTo>
                    <a:pt x="149" y="466"/>
                    <a:pt x="175" y="449"/>
                    <a:pt x="206" y="449"/>
                  </a:cubicBezTo>
                  <a:cubicBezTo>
                    <a:pt x="215" y="449"/>
                    <a:pt x="224" y="451"/>
                    <a:pt x="233" y="454"/>
                  </a:cubicBezTo>
                  <a:cubicBezTo>
                    <a:pt x="273" y="467"/>
                    <a:pt x="297" y="504"/>
                    <a:pt x="286" y="538"/>
                  </a:cubicBezTo>
                  <a:cubicBezTo>
                    <a:pt x="280" y="556"/>
                    <a:pt x="265" y="569"/>
                    <a:pt x="246" y="57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1258" y="1977"/>
              <a:ext cx="1174" cy="1786"/>
            </a:xfrm>
            <a:custGeom>
              <a:avLst/>
              <a:gdLst/>
              <a:ahLst/>
              <a:cxnLst>
                <a:cxn ang="0">
                  <a:pos x="481" y="453"/>
                </a:cxn>
                <a:cxn ang="0">
                  <a:pos x="476" y="455"/>
                </a:cxn>
                <a:cxn ang="0">
                  <a:pos x="438" y="495"/>
                </a:cxn>
                <a:cxn ang="0">
                  <a:pos x="422" y="497"/>
                </a:cxn>
                <a:cxn ang="0">
                  <a:pos x="354" y="442"/>
                </a:cxn>
                <a:cxn ang="0">
                  <a:pos x="392" y="350"/>
                </a:cxn>
                <a:cxn ang="0">
                  <a:pos x="408" y="347"/>
                </a:cxn>
                <a:cxn ang="0">
                  <a:pos x="446" y="361"/>
                </a:cxn>
                <a:cxn ang="0">
                  <a:pos x="451" y="359"/>
                </a:cxn>
                <a:cxn ang="0">
                  <a:pos x="446" y="296"/>
                </a:cxn>
                <a:cxn ang="0">
                  <a:pos x="464" y="181"/>
                </a:cxn>
                <a:cxn ang="0">
                  <a:pos x="331" y="138"/>
                </a:cxn>
                <a:cxn ang="0">
                  <a:pos x="340" y="112"/>
                </a:cxn>
                <a:cxn ang="0">
                  <a:pos x="378" y="80"/>
                </a:cxn>
                <a:cxn ang="0">
                  <a:pos x="334" y="11"/>
                </a:cxn>
                <a:cxn ang="0">
                  <a:pos x="257" y="41"/>
                </a:cxn>
                <a:cxn ang="0">
                  <a:pos x="269" y="89"/>
                </a:cxn>
                <a:cxn ang="0">
                  <a:pos x="260" y="115"/>
                </a:cxn>
                <a:cxn ang="0">
                  <a:pos x="101" y="63"/>
                </a:cxn>
                <a:cxn ang="0">
                  <a:pos x="363" y="893"/>
                </a:cxn>
                <a:cxn ang="0">
                  <a:pos x="455" y="766"/>
                </a:cxn>
                <a:cxn ang="0">
                  <a:pos x="447" y="760"/>
                </a:cxn>
                <a:cxn ang="0">
                  <a:pos x="426" y="763"/>
                </a:cxn>
                <a:cxn ang="0">
                  <a:pos x="392" y="753"/>
                </a:cxn>
                <a:cxn ang="0">
                  <a:pos x="369" y="707"/>
                </a:cxn>
                <a:cxn ang="0">
                  <a:pos x="385" y="654"/>
                </a:cxn>
                <a:cxn ang="0">
                  <a:pos x="448" y="619"/>
                </a:cxn>
                <a:cxn ang="0">
                  <a:pos x="482" y="630"/>
                </a:cxn>
                <a:cxn ang="0">
                  <a:pos x="505" y="680"/>
                </a:cxn>
                <a:cxn ang="0">
                  <a:pos x="513" y="686"/>
                </a:cxn>
                <a:cxn ang="0">
                  <a:pos x="587" y="584"/>
                </a:cxn>
                <a:cxn ang="0">
                  <a:pos x="481" y="453"/>
                </a:cxn>
              </a:cxnLst>
              <a:rect l="0" t="0" r="r" b="b"/>
              <a:pathLst>
                <a:path w="587" h="893">
                  <a:moveTo>
                    <a:pt x="481" y="453"/>
                  </a:moveTo>
                  <a:cubicBezTo>
                    <a:pt x="476" y="455"/>
                    <a:pt x="476" y="455"/>
                    <a:pt x="476" y="455"/>
                  </a:cubicBezTo>
                  <a:cubicBezTo>
                    <a:pt x="470" y="474"/>
                    <a:pt x="456" y="489"/>
                    <a:pt x="438" y="495"/>
                  </a:cubicBezTo>
                  <a:cubicBezTo>
                    <a:pt x="433" y="496"/>
                    <a:pt x="427" y="497"/>
                    <a:pt x="422" y="497"/>
                  </a:cubicBezTo>
                  <a:cubicBezTo>
                    <a:pt x="392" y="497"/>
                    <a:pt x="365" y="474"/>
                    <a:pt x="354" y="442"/>
                  </a:cubicBezTo>
                  <a:cubicBezTo>
                    <a:pt x="342" y="402"/>
                    <a:pt x="358" y="361"/>
                    <a:pt x="392" y="350"/>
                  </a:cubicBezTo>
                  <a:cubicBezTo>
                    <a:pt x="397" y="348"/>
                    <a:pt x="403" y="347"/>
                    <a:pt x="408" y="347"/>
                  </a:cubicBezTo>
                  <a:cubicBezTo>
                    <a:pt x="421" y="347"/>
                    <a:pt x="435" y="352"/>
                    <a:pt x="446" y="361"/>
                  </a:cubicBezTo>
                  <a:cubicBezTo>
                    <a:pt x="451" y="359"/>
                    <a:pt x="451" y="359"/>
                    <a:pt x="451" y="359"/>
                  </a:cubicBezTo>
                  <a:cubicBezTo>
                    <a:pt x="448" y="338"/>
                    <a:pt x="446" y="317"/>
                    <a:pt x="446" y="296"/>
                  </a:cubicBezTo>
                  <a:cubicBezTo>
                    <a:pt x="446" y="256"/>
                    <a:pt x="452" y="217"/>
                    <a:pt x="464" y="181"/>
                  </a:cubicBezTo>
                  <a:cubicBezTo>
                    <a:pt x="331" y="138"/>
                    <a:pt x="331" y="138"/>
                    <a:pt x="331" y="138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58" y="108"/>
                    <a:pt x="373" y="97"/>
                    <a:pt x="378" y="80"/>
                  </a:cubicBezTo>
                  <a:cubicBezTo>
                    <a:pt x="387" y="53"/>
                    <a:pt x="367" y="22"/>
                    <a:pt x="334" y="11"/>
                  </a:cubicBezTo>
                  <a:cubicBezTo>
                    <a:pt x="300" y="0"/>
                    <a:pt x="266" y="13"/>
                    <a:pt x="257" y="41"/>
                  </a:cubicBezTo>
                  <a:cubicBezTo>
                    <a:pt x="251" y="57"/>
                    <a:pt x="257" y="75"/>
                    <a:pt x="269" y="89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0" y="374"/>
                    <a:pt x="102" y="697"/>
                    <a:pt x="363" y="893"/>
                  </a:cubicBezTo>
                  <a:cubicBezTo>
                    <a:pt x="455" y="766"/>
                    <a:pt x="455" y="766"/>
                    <a:pt x="455" y="766"/>
                  </a:cubicBezTo>
                  <a:cubicBezTo>
                    <a:pt x="447" y="760"/>
                    <a:pt x="447" y="760"/>
                    <a:pt x="447" y="760"/>
                  </a:cubicBezTo>
                  <a:cubicBezTo>
                    <a:pt x="440" y="762"/>
                    <a:pt x="433" y="763"/>
                    <a:pt x="426" y="763"/>
                  </a:cubicBezTo>
                  <a:cubicBezTo>
                    <a:pt x="413" y="763"/>
                    <a:pt x="402" y="760"/>
                    <a:pt x="392" y="753"/>
                  </a:cubicBezTo>
                  <a:cubicBezTo>
                    <a:pt x="378" y="743"/>
                    <a:pt x="370" y="726"/>
                    <a:pt x="369" y="707"/>
                  </a:cubicBezTo>
                  <a:cubicBezTo>
                    <a:pt x="368" y="689"/>
                    <a:pt x="374" y="670"/>
                    <a:pt x="385" y="654"/>
                  </a:cubicBezTo>
                  <a:cubicBezTo>
                    <a:pt x="401" y="632"/>
                    <a:pt x="425" y="619"/>
                    <a:pt x="448" y="619"/>
                  </a:cubicBezTo>
                  <a:cubicBezTo>
                    <a:pt x="461" y="619"/>
                    <a:pt x="472" y="623"/>
                    <a:pt x="482" y="630"/>
                  </a:cubicBezTo>
                  <a:cubicBezTo>
                    <a:pt x="497" y="641"/>
                    <a:pt x="505" y="659"/>
                    <a:pt x="505" y="680"/>
                  </a:cubicBezTo>
                  <a:cubicBezTo>
                    <a:pt x="513" y="686"/>
                    <a:pt x="513" y="686"/>
                    <a:pt x="513" y="686"/>
                  </a:cubicBezTo>
                  <a:cubicBezTo>
                    <a:pt x="587" y="584"/>
                    <a:pt x="587" y="584"/>
                    <a:pt x="587" y="584"/>
                  </a:cubicBezTo>
                  <a:cubicBezTo>
                    <a:pt x="542" y="549"/>
                    <a:pt x="506" y="504"/>
                    <a:pt x="481" y="45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2002" y="3161"/>
              <a:ext cx="1740" cy="1004"/>
            </a:xfrm>
            <a:custGeom>
              <a:avLst/>
              <a:gdLst/>
              <a:ahLst/>
              <a:cxnLst>
                <a:cxn ang="0">
                  <a:pos x="769" y="193"/>
                </a:cxn>
                <a:cxn ang="0">
                  <a:pos x="746" y="243"/>
                </a:cxn>
                <a:cxn ang="0">
                  <a:pos x="713" y="254"/>
                </a:cxn>
                <a:cxn ang="0">
                  <a:pos x="650" y="219"/>
                </a:cxn>
                <a:cxn ang="0">
                  <a:pos x="633" y="166"/>
                </a:cxn>
                <a:cxn ang="0">
                  <a:pos x="657" y="120"/>
                </a:cxn>
                <a:cxn ang="0">
                  <a:pos x="690" y="110"/>
                </a:cxn>
                <a:cxn ang="0">
                  <a:pos x="711" y="113"/>
                </a:cxn>
                <a:cxn ang="0">
                  <a:pos x="720" y="108"/>
                </a:cxn>
                <a:cxn ang="0">
                  <a:pos x="646" y="6"/>
                </a:cxn>
                <a:cxn ang="0">
                  <a:pos x="490" y="66"/>
                </a:cxn>
                <a:cxn ang="0">
                  <a:pos x="490" y="70"/>
                </a:cxn>
                <a:cxn ang="0">
                  <a:pos x="516" y="118"/>
                </a:cxn>
                <a:cxn ang="0">
                  <a:pos x="440" y="182"/>
                </a:cxn>
                <a:cxn ang="0">
                  <a:pos x="440" y="182"/>
                </a:cxn>
                <a:cxn ang="0">
                  <a:pos x="364" y="118"/>
                </a:cxn>
                <a:cxn ang="0">
                  <a:pos x="391" y="69"/>
                </a:cxn>
                <a:cxn ang="0">
                  <a:pos x="391" y="67"/>
                </a:cxn>
                <a:cxn ang="0">
                  <a:pos x="224" y="0"/>
                </a:cxn>
                <a:cxn ang="0">
                  <a:pos x="144" y="110"/>
                </a:cxn>
                <a:cxn ang="0">
                  <a:pos x="121" y="94"/>
                </a:cxn>
                <a:cxn ang="0">
                  <a:pos x="103" y="48"/>
                </a:cxn>
                <a:cxn ang="0">
                  <a:pos x="23" y="69"/>
                </a:cxn>
                <a:cxn ang="0">
                  <a:pos x="27" y="151"/>
                </a:cxn>
                <a:cxn ang="0">
                  <a:pos x="77" y="154"/>
                </a:cxn>
                <a:cxn ang="0">
                  <a:pos x="100" y="171"/>
                </a:cxn>
                <a:cxn ang="0">
                  <a:pos x="0" y="308"/>
                </a:cxn>
                <a:cxn ang="0">
                  <a:pos x="870" y="315"/>
                </a:cxn>
                <a:cxn ang="0">
                  <a:pos x="778" y="187"/>
                </a:cxn>
                <a:cxn ang="0">
                  <a:pos x="769" y="193"/>
                </a:cxn>
              </a:cxnLst>
              <a:rect l="0" t="0" r="r" b="b"/>
              <a:pathLst>
                <a:path w="870" h="502">
                  <a:moveTo>
                    <a:pt x="769" y="193"/>
                  </a:moveTo>
                  <a:cubicBezTo>
                    <a:pt x="770" y="214"/>
                    <a:pt x="761" y="232"/>
                    <a:pt x="746" y="243"/>
                  </a:cubicBezTo>
                  <a:cubicBezTo>
                    <a:pt x="736" y="250"/>
                    <a:pt x="725" y="254"/>
                    <a:pt x="713" y="254"/>
                  </a:cubicBezTo>
                  <a:cubicBezTo>
                    <a:pt x="689" y="254"/>
                    <a:pt x="665" y="241"/>
                    <a:pt x="650" y="219"/>
                  </a:cubicBezTo>
                  <a:cubicBezTo>
                    <a:pt x="638" y="203"/>
                    <a:pt x="632" y="184"/>
                    <a:pt x="633" y="166"/>
                  </a:cubicBezTo>
                  <a:cubicBezTo>
                    <a:pt x="634" y="147"/>
                    <a:pt x="642" y="131"/>
                    <a:pt x="657" y="120"/>
                  </a:cubicBezTo>
                  <a:cubicBezTo>
                    <a:pt x="666" y="113"/>
                    <a:pt x="678" y="110"/>
                    <a:pt x="690" y="110"/>
                  </a:cubicBezTo>
                  <a:cubicBezTo>
                    <a:pt x="697" y="110"/>
                    <a:pt x="704" y="111"/>
                    <a:pt x="711" y="113"/>
                  </a:cubicBezTo>
                  <a:cubicBezTo>
                    <a:pt x="720" y="108"/>
                    <a:pt x="720" y="108"/>
                    <a:pt x="720" y="108"/>
                  </a:cubicBezTo>
                  <a:cubicBezTo>
                    <a:pt x="646" y="6"/>
                    <a:pt x="646" y="6"/>
                    <a:pt x="646" y="6"/>
                  </a:cubicBezTo>
                  <a:cubicBezTo>
                    <a:pt x="600" y="38"/>
                    <a:pt x="547" y="59"/>
                    <a:pt x="490" y="66"/>
                  </a:cubicBezTo>
                  <a:cubicBezTo>
                    <a:pt x="490" y="70"/>
                    <a:pt x="490" y="70"/>
                    <a:pt x="490" y="70"/>
                  </a:cubicBezTo>
                  <a:cubicBezTo>
                    <a:pt x="506" y="82"/>
                    <a:pt x="516" y="100"/>
                    <a:pt x="516" y="118"/>
                  </a:cubicBezTo>
                  <a:cubicBezTo>
                    <a:pt x="516" y="153"/>
                    <a:pt x="482" y="182"/>
                    <a:pt x="440" y="182"/>
                  </a:cubicBezTo>
                  <a:cubicBezTo>
                    <a:pt x="440" y="182"/>
                    <a:pt x="440" y="182"/>
                    <a:pt x="440" y="182"/>
                  </a:cubicBezTo>
                  <a:cubicBezTo>
                    <a:pt x="398" y="181"/>
                    <a:pt x="364" y="153"/>
                    <a:pt x="364" y="118"/>
                  </a:cubicBezTo>
                  <a:cubicBezTo>
                    <a:pt x="364" y="99"/>
                    <a:pt x="374" y="81"/>
                    <a:pt x="391" y="69"/>
                  </a:cubicBezTo>
                  <a:cubicBezTo>
                    <a:pt x="391" y="67"/>
                    <a:pt x="391" y="67"/>
                    <a:pt x="391" y="67"/>
                  </a:cubicBezTo>
                  <a:cubicBezTo>
                    <a:pt x="329" y="58"/>
                    <a:pt x="272" y="35"/>
                    <a:pt x="224" y="0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3" y="75"/>
                    <a:pt x="117" y="58"/>
                    <a:pt x="103" y="48"/>
                  </a:cubicBezTo>
                  <a:cubicBezTo>
                    <a:pt x="80" y="31"/>
                    <a:pt x="44" y="41"/>
                    <a:pt x="23" y="69"/>
                  </a:cubicBezTo>
                  <a:cubicBezTo>
                    <a:pt x="2" y="98"/>
                    <a:pt x="4" y="134"/>
                    <a:pt x="27" y="151"/>
                  </a:cubicBezTo>
                  <a:cubicBezTo>
                    <a:pt x="41" y="161"/>
                    <a:pt x="60" y="162"/>
                    <a:pt x="77" y="154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264" y="500"/>
                    <a:pt x="604" y="502"/>
                    <a:pt x="870" y="315"/>
                  </a:cubicBezTo>
                  <a:cubicBezTo>
                    <a:pt x="778" y="187"/>
                    <a:pt x="778" y="187"/>
                    <a:pt x="778" y="187"/>
                  </a:cubicBezTo>
                  <a:lnTo>
                    <a:pt x="769" y="19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3280" y="2127"/>
              <a:ext cx="1224" cy="1650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365" y="49"/>
                </a:cxn>
                <a:cxn ang="0">
                  <a:pos x="368" y="58"/>
                </a:cxn>
                <a:cxn ang="0">
                  <a:pos x="409" y="96"/>
                </a:cxn>
                <a:cxn ang="0">
                  <a:pos x="401" y="146"/>
                </a:cxn>
                <a:cxn ang="0">
                  <a:pos x="356" y="180"/>
                </a:cxn>
                <a:cxn ang="0">
                  <a:pos x="328" y="184"/>
                </a:cxn>
                <a:cxn ang="0">
                  <a:pos x="328" y="184"/>
                </a:cxn>
                <a:cxn ang="0">
                  <a:pos x="264" y="143"/>
                </a:cxn>
                <a:cxn ang="0">
                  <a:pos x="274" y="88"/>
                </a:cxn>
                <a:cxn ang="0">
                  <a:pos x="271" y="79"/>
                </a:cxn>
                <a:cxn ang="0">
                  <a:pos x="152" y="118"/>
                </a:cxn>
                <a:cxn ang="0">
                  <a:pos x="167" y="221"/>
                </a:cxn>
                <a:cxn ang="0">
                  <a:pos x="162" y="281"/>
                </a:cxn>
                <a:cxn ang="0">
                  <a:pos x="167" y="283"/>
                </a:cxn>
                <a:cxn ang="0">
                  <a:pos x="204" y="270"/>
                </a:cxn>
                <a:cxn ang="0">
                  <a:pos x="221" y="273"/>
                </a:cxn>
                <a:cxn ang="0">
                  <a:pos x="258" y="309"/>
                </a:cxn>
                <a:cxn ang="0">
                  <a:pos x="258" y="365"/>
                </a:cxn>
                <a:cxn ang="0">
                  <a:pos x="191" y="420"/>
                </a:cxn>
                <a:cxn ang="0">
                  <a:pos x="174" y="417"/>
                </a:cxn>
                <a:cxn ang="0">
                  <a:pos x="136" y="377"/>
                </a:cxn>
                <a:cxn ang="0">
                  <a:pos x="133" y="375"/>
                </a:cxn>
                <a:cxn ang="0">
                  <a:pos x="17" y="517"/>
                </a:cxn>
                <a:cxn ang="0">
                  <a:pos x="97" y="627"/>
                </a:cxn>
                <a:cxn ang="0">
                  <a:pos x="74" y="644"/>
                </a:cxn>
                <a:cxn ang="0">
                  <a:pos x="25" y="647"/>
                </a:cxn>
                <a:cxn ang="0">
                  <a:pos x="20" y="729"/>
                </a:cxn>
                <a:cxn ang="0">
                  <a:pos x="100" y="751"/>
                </a:cxn>
                <a:cxn ang="0">
                  <a:pos x="118" y="704"/>
                </a:cxn>
                <a:cxn ang="0">
                  <a:pos x="141" y="688"/>
                </a:cxn>
                <a:cxn ang="0">
                  <a:pos x="241" y="825"/>
                </a:cxn>
                <a:cxn ang="0">
                  <a:pos x="516" y="0"/>
                </a:cxn>
              </a:cxnLst>
              <a:rect l="0" t="0" r="r" b="b"/>
              <a:pathLst>
                <a:path w="612" h="825">
                  <a:moveTo>
                    <a:pt x="516" y="0"/>
                  </a:moveTo>
                  <a:cubicBezTo>
                    <a:pt x="365" y="49"/>
                    <a:pt x="365" y="49"/>
                    <a:pt x="365" y="49"/>
                  </a:cubicBezTo>
                  <a:cubicBezTo>
                    <a:pt x="368" y="58"/>
                    <a:pt x="368" y="58"/>
                    <a:pt x="368" y="58"/>
                  </a:cubicBezTo>
                  <a:cubicBezTo>
                    <a:pt x="388" y="64"/>
                    <a:pt x="403" y="78"/>
                    <a:pt x="409" y="96"/>
                  </a:cubicBezTo>
                  <a:cubicBezTo>
                    <a:pt x="414" y="112"/>
                    <a:pt x="411" y="130"/>
                    <a:pt x="401" y="146"/>
                  </a:cubicBezTo>
                  <a:cubicBezTo>
                    <a:pt x="391" y="162"/>
                    <a:pt x="375" y="174"/>
                    <a:pt x="356" y="180"/>
                  </a:cubicBezTo>
                  <a:cubicBezTo>
                    <a:pt x="347" y="183"/>
                    <a:pt x="338" y="184"/>
                    <a:pt x="328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297" y="184"/>
                    <a:pt x="272" y="168"/>
                    <a:pt x="264" y="143"/>
                  </a:cubicBezTo>
                  <a:cubicBezTo>
                    <a:pt x="258" y="125"/>
                    <a:pt x="262" y="105"/>
                    <a:pt x="274" y="88"/>
                  </a:cubicBezTo>
                  <a:cubicBezTo>
                    <a:pt x="271" y="79"/>
                    <a:pt x="271" y="79"/>
                    <a:pt x="271" y="7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62" y="151"/>
                    <a:pt x="167" y="185"/>
                    <a:pt x="167" y="221"/>
                  </a:cubicBezTo>
                  <a:cubicBezTo>
                    <a:pt x="167" y="241"/>
                    <a:pt x="165" y="262"/>
                    <a:pt x="162" y="281"/>
                  </a:cubicBezTo>
                  <a:cubicBezTo>
                    <a:pt x="167" y="283"/>
                    <a:pt x="167" y="283"/>
                    <a:pt x="167" y="283"/>
                  </a:cubicBezTo>
                  <a:cubicBezTo>
                    <a:pt x="179" y="274"/>
                    <a:pt x="192" y="270"/>
                    <a:pt x="204" y="270"/>
                  </a:cubicBezTo>
                  <a:cubicBezTo>
                    <a:pt x="210" y="270"/>
                    <a:pt x="216" y="271"/>
                    <a:pt x="221" y="273"/>
                  </a:cubicBezTo>
                  <a:cubicBezTo>
                    <a:pt x="238" y="278"/>
                    <a:pt x="251" y="291"/>
                    <a:pt x="258" y="309"/>
                  </a:cubicBezTo>
                  <a:cubicBezTo>
                    <a:pt x="264" y="326"/>
                    <a:pt x="264" y="346"/>
                    <a:pt x="258" y="365"/>
                  </a:cubicBezTo>
                  <a:cubicBezTo>
                    <a:pt x="247" y="397"/>
                    <a:pt x="220" y="420"/>
                    <a:pt x="191" y="420"/>
                  </a:cubicBezTo>
                  <a:cubicBezTo>
                    <a:pt x="185" y="420"/>
                    <a:pt x="179" y="419"/>
                    <a:pt x="174" y="417"/>
                  </a:cubicBezTo>
                  <a:cubicBezTo>
                    <a:pt x="156" y="411"/>
                    <a:pt x="142" y="396"/>
                    <a:pt x="136" y="377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07" y="432"/>
                    <a:pt x="66" y="480"/>
                    <a:pt x="17" y="517"/>
                  </a:cubicBezTo>
                  <a:cubicBezTo>
                    <a:pt x="97" y="627"/>
                    <a:pt x="97" y="627"/>
                    <a:pt x="97" y="627"/>
                  </a:cubicBezTo>
                  <a:cubicBezTo>
                    <a:pt x="74" y="644"/>
                    <a:pt x="74" y="644"/>
                    <a:pt x="74" y="644"/>
                  </a:cubicBezTo>
                  <a:cubicBezTo>
                    <a:pt x="57" y="636"/>
                    <a:pt x="39" y="637"/>
                    <a:pt x="25" y="647"/>
                  </a:cubicBezTo>
                  <a:cubicBezTo>
                    <a:pt x="2" y="664"/>
                    <a:pt x="0" y="701"/>
                    <a:pt x="20" y="729"/>
                  </a:cubicBezTo>
                  <a:cubicBezTo>
                    <a:pt x="41" y="758"/>
                    <a:pt x="77" y="767"/>
                    <a:pt x="100" y="751"/>
                  </a:cubicBezTo>
                  <a:cubicBezTo>
                    <a:pt x="114" y="740"/>
                    <a:pt x="120" y="723"/>
                    <a:pt x="118" y="704"/>
                  </a:cubicBezTo>
                  <a:cubicBezTo>
                    <a:pt x="141" y="688"/>
                    <a:pt x="141" y="688"/>
                    <a:pt x="141" y="688"/>
                  </a:cubicBezTo>
                  <a:cubicBezTo>
                    <a:pt x="241" y="825"/>
                    <a:pt x="241" y="825"/>
                    <a:pt x="241" y="825"/>
                  </a:cubicBezTo>
                  <a:cubicBezTo>
                    <a:pt x="505" y="633"/>
                    <a:pt x="612" y="311"/>
                    <a:pt x="51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906" y="1069"/>
              <a:ext cx="1398" cy="1416"/>
            </a:xfrm>
            <a:custGeom>
              <a:avLst/>
              <a:gdLst/>
              <a:ahLst/>
              <a:cxnLst>
                <a:cxn ang="0">
                  <a:pos x="546" y="597"/>
                </a:cxn>
                <a:cxn ang="0">
                  <a:pos x="537" y="570"/>
                </a:cxn>
                <a:cxn ang="0">
                  <a:pos x="699" y="517"/>
                </a:cxn>
                <a:cxn ang="0">
                  <a:pos x="0" y="0"/>
                </a:cxn>
                <a:cxn ang="0">
                  <a:pos x="0" y="158"/>
                </a:cxn>
                <a:cxn ang="0">
                  <a:pos x="9" y="158"/>
                </a:cxn>
                <a:cxn ang="0">
                  <a:pos x="57" y="131"/>
                </a:cxn>
                <a:cxn ang="0">
                  <a:pos x="121" y="207"/>
                </a:cxn>
                <a:cxn ang="0">
                  <a:pos x="57" y="283"/>
                </a:cxn>
                <a:cxn ang="0">
                  <a:pos x="9" y="257"/>
                </a:cxn>
                <a:cxn ang="0">
                  <a:pos x="0" y="257"/>
                </a:cxn>
                <a:cxn ang="0">
                  <a:pos x="0" y="384"/>
                </a:cxn>
                <a:cxn ang="0">
                  <a:pos x="157" y="425"/>
                </a:cxn>
                <a:cxn ang="0">
                  <a:pos x="161" y="420"/>
                </a:cxn>
                <a:cxn ang="0">
                  <a:pos x="168" y="365"/>
                </a:cxn>
                <a:cxn ang="0">
                  <a:pos x="217" y="342"/>
                </a:cxn>
                <a:cxn ang="0">
                  <a:pos x="267" y="359"/>
                </a:cxn>
                <a:cxn ang="0">
                  <a:pos x="291" y="455"/>
                </a:cxn>
                <a:cxn ang="0">
                  <a:pos x="241" y="478"/>
                </a:cxn>
                <a:cxn ang="0">
                  <a:pos x="240" y="478"/>
                </a:cxn>
                <a:cxn ang="0">
                  <a:pos x="238" y="482"/>
                </a:cxn>
                <a:cxn ang="0">
                  <a:pos x="336" y="635"/>
                </a:cxn>
                <a:cxn ang="0">
                  <a:pos x="466" y="593"/>
                </a:cxn>
                <a:cxn ang="0">
                  <a:pos x="475" y="620"/>
                </a:cxn>
                <a:cxn ang="0">
                  <a:pos x="462" y="668"/>
                </a:cxn>
                <a:cxn ang="0">
                  <a:pos x="539" y="697"/>
                </a:cxn>
                <a:cxn ang="0">
                  <a:pos x="584" y="628"/>
                </a:cxn>
                <a:cxn ang="0">
                  <a:pos x="546" y="597"/>
                </a:cxn>
              </a:cxnLst>
              <a:rect l="0" t="0" r="r" b="b"/>
              <a:pathLst>
                <a:path w="699" h="708">
                  <a:moveTo>
                    <a:pt x="546" y="597"/>
                  </a:moveTo>
                  <a:cubicBezTo>
                    <a:pt x="537" y="570"/>
                    <a:pt x="537" y="570"/>
                    <a:pt x="537" y="570"/>
                  </a:cubicBezTo>
                  <a:cubicBezTo>
                    <a:pt x="699" y="517"/>
                    <a:pt x="699" y="517"/>
                    <a:pt x="699" y="517"/>
                  </a:cubicBezTo>
                  <a:cubicBezTo>
                    <a:pt x="599" y="207"/>
                    <a:pt x="325" y="5"/>
                    <a:pt x="0" y="0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21" y="141"/>
                    <a:pt x="38" y="131"/>
                    <a:pt x="57" y="131"/>
                  </a:cubicBezTo>
                  <a:cubicBezTo>
                    <a:pt x="92" y="131"/>
                    <a:pt x="121" y="165"/>
                    <a:pt x="121" y="207"/>
                  </a:cubicBezTo>
                  <a:cubicBezTo>
                    <a:pt x="121" y="249"/>
                    <a:pt x="92" y="283"/>
                    <a:pt x="57" y="283"/>
                  </a:cubicBezTo>
                  <a:cubicBezTo>
                    <a:pt x="38" y="283"/>
                    <a:pt x="21" y="273"/>
                    <a:pt x="9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57" y="386"/>
                    <a:pt x="110" y="401"/>
                    <a:pt x="157" y="425"/>
                  </a:cubicBezTo>
                  <a:cubicBezTo>
                    <a:pt x="161" y="420"/>
                    <a:pt x="161" y="420"/>
                    <a:pt x="161" y="420"/>
                  </a:cubicBezTo>
                  <a:cubicBezTo>
                    <a:pt x="154" y="400"/>
                    <a:pt x="157" y="380"/>
                    <a:pt x="168" y="365"/>
                  </a:cubicBezTo>
                  <a:cubicBezTo>
                    <a:pt x="179" y="350"/>
                    <a:pt x="197" y="342"/>
                    <a:pt x="217" y="342"/>
                  </a:cubicBezTo>
                  <a:cubicBezTo>
                    <a:pt x="234" y="342"/>
                    <a:pt x="252" y="348"/>
                    <a:pt x="267" y="359"/>
                  </a:cubicBezTo>
                  <a:cubicBezTo>
                    <a:pt x="301" y="384"/>
                    <a:pt x="311" y="427"/>
                    <a:pt x="291" y="455"/>
                  </a:cubicBezTo>
                  <a:cubicBezTo>
                    <a:pt x="280" y="470"/>
                    <a:pt x="262" y="478"/>
                    <a:pt x="241" y="478"/>
                  </a:cubicBezTo>
                  <a:cubicBezTo>
                    <a:pt x="241" y="478"/>
                    <a:pt x="241" y="478"/>
                    <a:pt x="240" y="478"/>
                  </a:cubicBezTo>
                  <a:cubicBezTo>
                    <a:pt x="238" y="482"/>
                    <a:pt x="238" y="482"/>
                    <a:pt x="238" y="482"/>
                  </a:cubicBezTo>
                  <a:cubicBezTo>
                    <a:pt x="282" y="524"/>
                    <a:pt x="316" y="576"/>
                    <a:pt x="336" y="635"/>
                  </a:cubicBezTo>
                  <a:cubicBezTo>
                    <a:pt x="466" y="593"/>
                    <a:pt x="466" y="593"/>
                    <a:pt x="466" y="593"/>
                  </a:cubicBezTo>
                  <a:cubicBezTo>
                    <a:pt x="475" y="620"/>
                    <a:pt x="475" y="620"/>
                    <a:pt x="475" y="620"/>
                  </a:cubicBezTo>
                  <a:cubicBezTo>
                    <a:pt x="462" y="634"/>
                    <a:pt x="457" y="652"/>
                    <a:pt x="462" y="668"/>
                  </a:cubicBezTo>
                  <a:cubicBezTo>
                    <a:pt x="471" y="695"/>
                    <a:pt x="506" y="708"/>
                    <a:pt x="539" y="697"/>
                  </a:cubicBezTo>
                  <a:cubicBezTo>
                    <a:pt x="573" y="686"/>
                    <a:pt x="593" y="656"/>
                    <a:pt x="584" y="628"/>
                  </a:cubicBezTo>
                  <a:cubicBezTo>
                    <a:pt x="579" y="612"/>
                    <a:pt x="564" y="601"/>
                    <a:pt x="546" y="59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C50DB358-19CB-4A11-BEFE-63814865694F}"/>
              </a:ext>
            </a:extLst>
          </p:cNvPr>
          <p:cNvSpPr/>
          <p:nvPr userDrawn="1"/>
        </p:nvSpPr>
        <p:spPr>
          <a:xfrm>
            <a:off x="209128" y="4797152"/>
            <a:ext cx="2490664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39626" y="4437112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39552" y="4797152"/>
            <a:ext cx="2160166" cy="288032"/>
          </a:xfrm>
        </p:spPr>
        <p:txBody>
          <a:bodyPr/>
          <a:lstStyle>
            <a:lvl1pPr>
              <a:buClr>
                <a:schemeClr val="accent3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7164362" y="4869160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7164362" y="5229200"/>
            <a:ext cx="2160166" cy="288032"/>
          </a:xfrm>
        </p:spPr>
        <p:txBody>
          <a:bodyPr/>
          <a:lstStyle>
            <a:lvl1pPr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539552" y="1988840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39478" y="2348880"/>
            <a:ext cx="2160166" cy="288032"/>
          </a:xfrm>
        </p:spPr>
        <p:txBody>
          <a:bodyPr/>
          <a:lstStyle>
            <a:lvl1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17"/>
          </p:nvPr>
        </p:nvSpPr>
        <p:spPr>
          <a:xfrm rot="15307887">
            <a:off x="1707581" y="4286628"/>
            <a:ext cx="2162373" cy="504056"/>
          </a:xfrm>
        </p:spPr>
        <p:txBody>
          <a:bodyPr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18"/>
          </p:nvPr>
        </p:nvSpPr>
        <p:spPr>
          <a:xfrm rot="19566360">
            <a:off x="2524558" y="2275091"/>
            <a:ext cx="2160166" cy="288032"/>
          </a:xfrm>
        </p:spPr>
        <p:txBody>
          <a:bodyPr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3419872" y="5805264"/>
            <a:ext cx="2160166" cy="288032"/>
          </a:xfrm>
        </p:spPr>
        <p:txBody>
          <a:bodyPr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20"/>
          </p:nvPr>
        </p:nvSpPr>
        <p:spPr>
          <a:xfrm rot="6707401">
            <a:off x="5168391" y="4394849"/>
            <a:ext cx="2160240" cy="576064"/>
          </a:xfrm>
        </p:spPr>
        <p:txBody>
          <a:bodyPr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6804322" y="1916832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6804248" y="2348880"/>
            <a:ext cx="2160166" cy="288032"/>
          </a:xfrm>
        </p:spPr>
        <p:txBody>
          <a:bodyPr/>
          <a:lstStyle>
            <a:lvl1pPr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3995936" y="3573016"/>
            <a:ext cx="1080120" cy="936104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endParaRPr lang="en-US" dirty="0"/>
          </a:p>
        </p:txBody>
      </p:sp>
      <p:sp>
        <p:nvSpPr>
          <p:cNvPr id="54" name="Line 3">
            <a:extLst>
              <a:ext uri="{FF2B5EF4-FFF2-40B4-BE49-F238E27FC236}">
                <a16:creationId xmlns:a16="http://schemas.microsoft.com/office/drawing/2014/main" id="{D1C5E3E0-7459-4318-9429-D37D8C2D96EC}"/>
              </a:ext>
            </a:extLst>
          </p:cNvPr>
          <p:cNvSpPr/>
          <p:nvPr userDrawn="1"/>
        </p:nvSpPr>
        <p:spPr>
          <a:xfrm flipV="1">
            <a:off x="6372200" y="2276872"/>
            <a:ext cx="2592288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C4FDC23B-0A0A-46AD-88AB-D6BE00BCDD7F}"/>
              </a:ext>
            </a:extLst>
          </p:cNvPr>
          <p:cNvSpPr/>
          <p:nvPr userDrawn="1"/>
        </p:nvSpPr>
        <p:spPr>
          <a:xfrm>
            <a:off x="179512" y="2276871"/>
            <a:ext cx="2749328" cy="13892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Line 4">
            <a:extLst>
              <a:ext uri="{FF2B5EF4-FFF2-40B4-BE49-F238E27FC236}">
                <a16:creationId xmlns:a16="http://schemas.microsoft.com/office/drawing/2014/main" id="{1C8672DB-39A9-46A7-803A-63E18E5A5D0A}"/>
              </a:ext>
            </a:extLst>
          </p:cNvPr>
          <p:cNvSpPr/>
          <p:nvPr userDrawn="1"/>
        </p:nvSpPr>
        <p:spPr>
          <a:xfrm>
            <a:off x="6729959" y="5229200"/>
            <a:ext cx="2234529" cy="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5355D9-8F20-46C7-8832-F12B9E1013AA}"/>
              </a:ext>
            </a:extLst>
          </p:cNvPr>
          <p:cNvSpPr/>
          <p:nvPr userDrawn="1"/>
        </p:nvSpPr>
        <p:spPr>
          <a:xfrm>
            <a:off x="6516216" y="2000250"/>
            <a:ext cx="214313" cy="214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62E733-440D-4D8E-939C-B0715B57DA33}"/>
              </a:ext>
            </a:extLst>
          </p:cNvPr>
          <p:cNvSpPr/>
          <p:nvPr userDrawn="1"/>
        </p:nvSpPr>
        <p:spPr>
          <a:xfrm>
            <a:off x="6877967" y="4952578"/>
            <a:ext cx="214313" cy="214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B2DB959-0B65-4842-B6FA-22313CD60D33}"/>
              </a:ext>
            </a:extLst>
          </p:cNvPr>
          <p:cNvSpPr/>
          <p:nvPr userDrawn="1"/>
        </p:nvSpPr>
        <p:spPr>
          <a:xfrm>
            <a:off x="214313" y="4500563"/>
            <a:ext cx="214312" cy="214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6DCBA08-CA2F-4B16-BF7B-B78B4EF425FD}"/>
              </a:ext>
            </a:extLst>
          </p:cNvPr>
          <p:cNvSpPr/>
          <p:nvPr userDrawn="1"/>
        </p:nvSpPr>
        <p:spPr>
          <a:xfrm>
            <a:off x="214313" y="2000250"/>
            <a:ext cx="214312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C4FDC23B-0A0A-46AD-88AB-D6BE00BCDD7F}"/>
              </a:ext>
            </a:extLst>
          </p:cNvPr>
          <p:cNvSpPr/>
          <p:nvPr userDrawn="1"/>
        </p:nvSpPr>
        <p:spPr>
          <a:xfrm>
            <a:off x="179513" y="3429000"/>
            <a:ext cx="2120824" cy="8260"/>
          </a:xfrm>
          <a:prstGeom prst="line">
            <a:avLst/>
          </a:prstGeom>
          <a:ln w="19080" cap="rnd">
            <a:solidFill>
              <a:srgbClr val="86828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6DCBA08-CA2F-4B16-BF7B-B78B4EF425FD}"/>
              </a:ext>
            </a:extLst>
          </p:cNvPr>
          <p:cNvSpPr/>
          <p:nvPr userDrawn="1"/>
        </p:nvSpPr>
        <p:spPr>
          <a:xfrm>
            <a:off x="253232" y="3146747"/>
            <a:ext cx="214312" cy="21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Text Placeholder 28"/>
          <p:cNvSpPr>
            <a:spLocks noGrp="1"/>
          </p:cNvSpPr>
          <p:nvPr>
            <p:ph type="body" sz="quarter" idx="24"/>
          </p:nvPr>
        </p:nvSpPr>
        <p:spPr>
          <a:xfrm rot="2299993">
            <a:off x="4668365" y="2464618"/>
            <a:ext cx="2160166" cy="288032"/>
          </a:xfrm>
        </p:spPr>
        <p:txBody>
          <a:bodyPr/>
          <a:lstStyle>
            <a:lvl1pPr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539626" y="3140968"/>
            <a:ext cx="2160166" cy="28803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74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539626" y="3501008"/>
            <a:ext cx="2160166" cy="288032"/>
          </a:xfrm>
        </p:spPr>
        <p:txBody>
          <a:bodyPr/>
          <a:lstStyle>
            <a:lvl1pPr>
              <a:buClr>
                <a:schemeClr val="accent5">
                  <a:lumMod val="20000"/>
                  <a:lumOff val="80000"/>
                </a:schemeClr>
              </a:buClr>
              <a:buFont typeface="Wingdings" pitchFamily="2" charset="2"/>
              <a:buChar char="§"/>
              <a:defRPr sz="1400" b="0"/>
            </a:lvl1pPr>
          </a:lstStyle>
          <a:p>
            <a:pPr lvl="0"/>
            <a:endParaRPr lang="en-US" dirty="0"/>
          </a:p>
        </p:txBody>
      </p:sp>
      <p:grpSp>
        <p:nvGrpSpPr>
          <p:cNvPr id="40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4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Date Placeholder 27"/>
          <p:cNvSpPr>
            <a:spLocks noGrp="1"/>
          </p:cNvSpPr>
          <p:nvPr>
            <p:ph type="dt" sz="half" idx="27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48" name="Footer Placeholder 16"/>
          <p:cNvSpPr>
            <a:spLocks noGrp="1"/>
          </p:cNvSpPr>
          <p:nvPr>
            <p:ph type="ftr" sz="quarter" idx="28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with 3 elements in different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EF067860-C771-4C6D-B48E-4BC3A400F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grpSp>
        <p:nvGrpSpPr>
          <p:cNvPr id="131" name="Group 37"/>
          <p:cNvGrpSpPr>
            <a:grpSpLocks noChangeAspect="1"/>
          </p:cNvGrpSpPr>
          <p:nvPr/>
        </p:nvGrpSpPr>
        <p:grpSpPr bwMode="auto">
          <a:xfrm>
            <a:off x="1662113" y="1905843"/>
            <a:ext cx="5819775" cy="4835525"/>
            <a:chOff x="1046" y="983"/>
            <a:chExt cx="3666" cy="3046"/>
          </a:xfrm>
        </p:grpSpPr>
        <p:sp>
          <p:nvSpPr>
            <p:cNvPr id="138" name="Freeform 38"/>
            <p:cNvSpPr>
              <a:spLocks/>
            </p:cNvSpPr>
            <p:nvPr/>
          </p:nvSpPr>
          <p:spPr bwMode="auto">
            <a:xfrm>
              <a:off x="1046" y="983"/>
              <a:ext cx="761" cy="761"/>
            </a:xfrm>
            <a:custGeom>
              <a:avLst/>
              <a:gdLst/>
              <a:ahLst/>
              <a:cxnLst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83" y="138"/>
                </a:cxn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406" y="230"/>
                </a:cxn>
                <a:cxn ang="0">
                  <a:pos x="450" y="243"/>
                </a:cxn>
              </a:cxnLst>
              <a:rect l="0" t="0" r="r" b="b"/>
              <a:pathLst>
                <a:path w="495" h="495">
                  <a:moveTo>
                    <a:pt x="450" y="243"/>
                  </a:move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396" y="157"/>
                    <a:pt x="383" y="150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3" y="0"/>
                    <a:pt x="225" y="12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7" y="12"/>
                    <a:pt x="150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0"/>
                    <a:pt x="12" y="157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12" y="225"/>
                    <a:pt x="0" y="232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50" y="383"/>
                    <a:pt x="157" y="395"/>
                    <a:pt x="152" y="406"/>
                  </a:cubicBezTo>
                  <a:cubicBezTo>
                    <a:pt x="145" y="421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1"/>
                    <a:pt x="230" y="406"/>
                  </a:cubicBezTo>
                  <a:cubicBezTo>
                    <a:pt x="225" y="395"/>
                    <a:pt x="233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2"/>
                    <a:pt x="396" y="225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9"/>
            <p:cNvSpPr>
              <a:spLocks/>
            </p:cNvSpPr>
            <p:nvPr/>
          </p:nvSpPr>
          <p:spPr bwMode="auto">
            <a:xfrm>
              <a:off x="1663" y="983"/>
              <a:ext cx="2436" cy="588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9" y="122"/>
                </a:cxn>
                <a:cxn ang="0">
                  <a:pos x="112" y="191"/>
                </a:cxn>
                <a:cxn ang="0">
                  <a:pos x="49" y="261"/>
                </a:cxn>
                <a:cxn ang="0">
                  <a:pos x="0" y="247"/>
                </a:cxn>
                <a:cxn ang="0">
                  <a:pos x="0" y="383"/>
                </a:cxn>
                <a:cxn ang="0">
                  <a:pos x="1584" y="383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584" h="383">
                  <a:moveTo>
                    <a:pt x="0" y="135"/>
                  </a:moveTo>
                  <a:cubicBezTo>
                    <a:pt x="18" y="126"/>
                    <a:pt x="35" y="122"/>
                    <a:pt x="49" y="122"/>
                  </a:cubicBezTo>
                  <a:cubicBezTo>
                    <a:pt x="86" y="122"/>
                    <a:pt x="112" y="150"/>
                    <a:pt x="112" y="191"/>
                  </a:cubicBezTo>
                  <a:cubicBezTo>
                    <a:pt x="112" y="232"/>
                    <a:pt x="86" y="261"/>
                    <a:pt x="49" y="261"/>
                  </a:cubicBezTo>
                  <a:cubicBezTo>
                    <a:pt x="31" y="261"/>
                    <a:pt x="12" y="253"/>
                    <a:pt x="0" y="247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584" y="383"/>
                    <a:pt x="1584" y="383"/>
                    <a:pt x="1584" y="383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40"/>
            <p:cNvSpPr>
              <a:spLocks noChangeArrowheads="1"/>
            </p:cNvSpPr>
            <p:nvPr/>
          </p:nvSpPr>
          <p:spPr bwMode="auto">
            <a:xfrm>
              <a:off x="4130" y="983"/>
              <a:ext cx="26" cy="5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1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2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3"/>
            <p:cNvSpPr>
              <a:spLocks/>
            </p:cNvSpPr>
            <p:nvPr/>
          </p:nvSpPr>
          <p:spPr bwMode="auto">
            <a:xfrm>
              <a:off x="1046" y="1801"/>
              <a:ext cx="761" cy="761"/>
            </a:xfrm>
            <a:custGeom>
              <a:avLst/>
              <a:gdLst/>
              <a:ahLst/>
              <a:cxnLst>
                <a:cxn ang="0">
                  <a:pos x="450" y="243"/>
                </a:cxn>
                <a:cxn ang="0">
                  <a:pos x="495" y="192"/>
                </a:cxn>
                <a:cxn ang="0">
                  <a:pos x="450" y="140"/>
                </a:cxn>
                <a:cxn ang="0">
                  <a:pos x="406" y="152"/>
                </a:cxn>
                <a:cxn ang="0">
                  <a:pos x="383" y="138"/>
                </a:cxn>
                <a:cxn ang="0">
                  <a:pos x="383" y="0"/>
                </a:cxn>
                <a:cxn ang="0">
                  <a:pos x="383" y="27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30" y="23"/>
                </a:cxn>
                <a:cxn ang="0">
                  <a:pos x="243" y="66"/>
                </a:cxn>
                <a:cxn ang="0">
                  <a:pos x="191" y="112"/>
                </a:cxn>
                <a:cxn ang="0">
                  <a:pos x="140" y="66"/>
                </a:cxn>
                <a:cxn ang="0">
                  <a:pos x="152" y="23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23" y="152"/>
                </a:cxn>
                <a:cxn ang="0">
                  <a:pos x="66" y="140"/>
                </a:cxn>
                <a:cxn ang="0">
                  <a:pos x="111" y="192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0" y="244"/>
                </a:cxn>
                <a:cxn ang="0">
                  <a:pos x="0" y="384"/>
                </a:cxn>
                <a:cxn ang="0">
                  <a:pos x="138" y="384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44" y="384"/>
                </a:cxn>
                <a:cxn ang="0">
                  <a:pos x="383" y="384"/>
                </a:cxn>
                <a:cxn ang="0">
                  <a:pos x="383" y="384"/>
                </a:cxn>
                <a:cxn ang="0">
                  <a:pos x="383" y="244"/>
                </a:cxn>
                <a:cxn ang="0">
                  <a:pos x="406" y="230"/>
                </a:cxn>
                <a:cxn ang="0">
                  <a:pos x="450" y="243"/>
                </a:cxn>
              </a:cxnLst>
              <a:rect l="0" t="0" r="r" b="b"/>
              <a:pathLst>
                <a:path w="495" h="495">
                  <a:moveTo>
                    <a:pt x="450" y="243"/>
                  </a:moveTo>
                  <a:cubicBezTo>
                    <a:pt x="479" y="243"/>
                    <a:pt x="495" y="220"/>
                    <a:pt x="495" y="192"/>
                  </a:cubicBezTo>
                  <a:cubicBezTo>
                    <a:pt x="495" y="163"/>
                    <a:pt x="479" y="140"/>
                    <a:pt x="450" y="140"/>
                  </a:cubicBezTo>
                  <a:cubicBezTo>
                    <a:pt x="438" y="140"/>
                    <a:pt x="421" y="145"/>
                    <a:pt x="406" y="152"/>
                  </a:cubicBezTo>
                  <a:cubicBezTo>
                    <a:pt x="396" y="157"/>
                    <a:pt x="383" y="150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3" y="0"/>
                    <a:pt x="225" y="12"/>
                    <a:pt x="230" y="23"/>
                  </a:cubicBezTo>
                  <a:cubicBezTo>
                    <a:pt x="238" y="38"/>
                    <a:pt x="243" y="54"/>
                    <a:pt x="243" y="66"/>
                  </a:cubicBezTo>
                  <a:cubicBezTo>
                    <a:pt x="243" y="96"/>
                    <a:pt x="220" y="112"/>
                    <a:pt x="191" y="112"/>
                  </a:cubicBezTo>
                  <a:cubicBezTo>
                    <a:pt x="163" y="112"/>
                    <a:pt x="140" y="96"/>
                    <a:pt x="140" y="66"/>
                  </a:cubicBezTo>
                  <a:cubicBezTo>
                    <a:pt x="140" y="54"/>
                    <a:pt x="145" y="38"/>
                    <a:pt x="152" y="23"/>
                  </a:cubicBezTo>
                  <a:cubicBezTo>
                    <a:pt x="157" y="12"/>
                    <a:pt x="150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0"/>
                    <a:pt x="12" y="157"/>
                    <a:pt x="23" y="152"/>
                  </a:cubicBezTo>
                  <a:cubicBezTo>
                    <a:pt x="38" y="145"/>
                    <a:pt x="54" y="140"/>
                    <a:pt x="66" y="140"/>
                  </a:cubicBezTo>
                  <a:cubicBezTo>
                    <a:pt x="96" y="140"/>
                    <a:pt x="111" y="163"/>
                    <a:pt x="111" y="192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12" y="225"/>
                    <a:pt x="0" y="233"/>
                    <a:pt x="0" y="24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50" y="384"/>
                    <a:pt x="157" y="396"/>
                    <a:pt x="152" y="406"/>
                  </a:cubicBezTo>
                  <a:cubicBezTo>
                    <a:pt x="145" y="422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2"/>
                    <a:pt x="230" y="406"/>
                  </a:cubicBezTo>
                  <a:cubicBezTo>
                    <a:pt x="225" y="396"/>
                    <a:pt x="233" y="384"/>
                    <a:pt x="244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3"/>
                    <a:pt x="396" y="225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4"/>
            <p:cNvSpPr>
              <a:spLocks/>
            </p:cNvSpPr>
            <p:nvPr/>
          </p:nvSpPr>
          <p:spPr bwMode="auto">
            <a:xfrm>
              <a:off x="1663" y="1801"/>
              <a:ext cx="2436" cy="59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9" y="122"/>
                </a:cxn>
                <a:cxn ang="0">
                  <a:pos x="112" y="192"/>
                </a:cxn>
                <a:cxn ang="0">
                  <a:pos x="49" y="261"/>
                </a:cxn>
                <a:cxn ang="0">
                  <a:pos x="0" y="247"/>
                </a:cxn>
                <a:cxn ang="0">
                  <a:pos x="0" y="384"/>
                </a:cxn>
                <a:cxn ang="0">
                  <a:pos x="1584" y="384"/>
                </a:cxn>
                <a:cxn ang="0">
                  <a:pos x="1584" y="384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584" h="384">
                  <a:moveTo>
                    <a:pt x="0" y="135"/>
                  </a:moveTo>
                  <a:cubicBezTo>
                    <a:pt x="18" y="127"/>
                    <a:pt x="35" y="122"/>
                    <a:pt x="49" y="122"/>
                  </a:cubicBezTo>
                  <a:cubicBezTo>
                    <a:pt x="86" y="122"/>
                    <a:pt x="112" y="151"/>
                    <a:pt x="112" y="192"/>
                  </a:cubicBezTo>
                  <a:cubicBezTo>
                    <a:pt x="112" y="233"/>
                    <a:pt x="86" y="261"/>
                    <a:pt x="49" y="261"/>
                  </a:cubicBezTo>
                  <a:cubicBezTo>
                    <a:pt x="31" y="261"/>
                    <a:pt x="12" y="253"/>
                    <a:pt x="0" y="24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584" y="384"/>
                    <a:pt x="1584" y="384"/>
                    <a:pt x="1584" y="384"/>
                  </a:cubicBezTo>
                  <a:cubicBezTo>
                    <a:pt x="1584" y="384"/>
                    <a:pt x="1584" y="384"/>
                    <a:pt x="1584" y="384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45"/>
            <p:cNvSpPr>
              <a:spLocks noChangeArrowheads="1"/>
            </p:cNvSpPr>
            <p:nvPr/>
          </p:nvSpPr>
          <p:spPr bwMode="auto">
            <a:xfrm>
              <a:off x="4130" y="1801"/>
              <a:ext cx="26" cy="5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6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7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8"/>
            <p:cNvSpPr>
              <a:spLocks/>
            </p:cNvSpPr>
            <p:nvPr/>
          </p:nvSpPr>
          <p:spPr bwMode="auto">
            <a:xfrm>
              <a:off x="1046" y="2620"/>
              <a:ext cx="761" cy="761"/>
            </a:xfrm>
            <a:custGeom>
              <a:avLst/>
              <a:gdLst/>
              <a:ahLst/>
              <a:cxnLst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83" y="138"/>
                </a:cxn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2" y="406"/>
                </a:cxn>
                <a:cxn ang="0">
                  <a:pos x="140" y="449"/>
                </a:cxn>
                <a:cxn ang="0">
                  <a:pos x="191" y="495"/>
                </a:cxn>
                <a:cxn ang="0">
                  <a:pos x="243" y="449"/>
                </a:cxn>
                <a:cxn ang="0">
                  <a:pos x="230" y="406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406" y="230"/>
                </a:cxn>
                <a:cxn ang="0">
                  <a:pos x="450" y="243"/>
                </a:cxn>
              </a:cxnLst>
              <a:rect l="0" t="0" r="r" b="b"/>
              <a:pathLst>
                <a:path w="495" h="495">
                  <a:moveTo>
                    <a:pt x="450" y="243"/>
                  </a:move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396" y="157"/>
                    <a:pt x="383" y="149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3" y="0"/>
                    <a:pt x="225" y="12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7" y="12"/>
                    <a:pt x="150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12" y="157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7"/>
                    <a:pt x="23" y="230"/>
                  </a:cubicBezTo>
                  <a:cubicBezTo>
                    <a:pt x="12" y="224"/>
                    <a:pt x="0" y="232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50" y="383"/>
                    <a:pt x="157" y="395"/>
                    <a:pt x="152" y="406"/>
                  </a:cubicBezTo>
                  <a:cubicBezTo>
                    <a:pt x="145" y="421"/>
                    <a:pt x="140" y="437"/>
                    <a:pt x="140" y="449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49"/>
                  </a:cubicBezTo>
                  <a:cubicBezTo>
                    <a:pt x="243" y="437"/>
                    <a:pt x="238" y="421"/>
                    <a:pt x="230" y="406"/>
                  </a:cubicBezTo>
                  <a:cubicBezTo>
                    <a:pt x="225" y="395"/>
                    <a:pt x="233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2"/>
                    <a:pt x="396" y="224"/>
                    <a:pt x="406" y="230"/>
                  </a:cubicBezTo>
                  <a:cubicBezTo>
                    <a:pt x="421" y="237"/>
                    <a:pt x="438" y="243"/>
                    <a:pt x="450" y="243"/>
                  </a:cubicBezTo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9"/>
            <p:cNvSpPr>
              <a:spLocks/>
            </p:cNvSpPr>
            <p:nvPr/>
          </p:nvSpPr>
          <p:spPr bwMode="auto">
            <a:xfrm>
              <a:off x="1663" y="2620"/>
              <a:ext cx="2436" cy="589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9" y="122"/>
                </a:cxn>
                <a:cxn ang="0">
                  <a:pos x="112" y="191"/>
                </a:cxn>
                <a:cxn ang="0">
                  <a:pos x="49" y="261"/>
                </a:cxn>
                <a:cxn ang="0">
                  <a:pos x="0" y="247"/>
                </a:cxn>
                <a:cxn ang="0">
                  <a:pos x="0" y="383"/>
                </a:cxn>
                <a:cxn ang="0">
                  <a:pos x="1584" y="383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584" h="383">
                  <a:moveTo>
                    <a:pt x="0" y="135"/>
                  </a:moveTo>
                  <a:cubicBezTo>
                    <a:pt x="18" y="126"/>
                    <a:pt x="35" y="122"/>
                    <a:pt x="49" y="122"/>
                  </a:cubicBezTo>
                  <a:cubicBezTo>
                    <a:pt x="86" y="122"/>
                    <a:pt x="112" y="150"/>
                    <a:pt x="112" y="191"/>
                  </a:cubicBezTo>
                  <a:cubicBezTo>
                    <a:pt x="112" y="232"/>
                    <a:pt x="86" y="261"/>
                    <a:pt x="49" y="261"/>
                  </a:cubicBezTo>
                  <a:cubicBezTo>
                    <a:pt x="31" y="261"/>
                    <a:pt x="12" y="253"/>
                    <a:pt x="0" y="247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584" y="383"/>
                    <a:pt x="1584" y="383"/>
                    <a:pt x="1584" y="383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50"/>
            <p:cNvSpPr>
              <a:spLocks noChangeArrowheads="1"/>
            </p:cNvSpPr>
            <p:nvPr/>
          </p:nvSpPr>
          <p:spPr bwMode="auto">
            <a:xfrm>
              <a:off x="4130" y="2620"/>
              <a:ext cx="26" cy="5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1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2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4186" y="3438"/>
              <a:ext cx="526" cy="591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1"/>
                </a:cxn>
                <a:cxn ang="0">
                  <a:pos x="331" y="591"/>
                </a:cxn>
                <a:cxn ang="0">
                  <a:pos x="526" y="296"/>
                </a:cxn>
                <a:cxn ang="0">
                  <a:pos x="331" y="0"/>
                </a:cxn>
              </a:cxnLst>
              <a:rect l="0" t="0" r="r" b="b"/>
              <a:pathLst>
                <a:path w="526" h="591">
                  <a:moveTo>
                    <a:pt x="331" y="0"/>
                  </a:moveTo>
                  <a:lnTo>
                    <a:pt x="0" y="0"/>
                  </a:lnTo>
                  <a:lnTo>
                    <a:pt x="0" y="591"/>
                  </a:lnTo>
                  <a:lnTo>
                    <a:pt x="331" y="591"/>
                  </a:lnTo>
                  <a:lnTo>
                    <a:pt x="526" y="296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1046" y="983"/>
              <a:ext cx="761" cy="76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28" y="15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16" y="153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16" y="228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4" y="399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28" y="399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383" y="244"/>
                </a:cxn>
                <a:cxn ang="0">
                  <a:pos x="399" y="228"/>
                </a:cxn>
                <a:cxn ang="0">
                  <a:pos x="406" y="230"/>
                </a:cxn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99" y="153"/>
                </a:cxn>
                <a:cxn ang="0">
                  <a:pos x="383" y="138"/>
                </a:cxn>
                <a:cxn ang="0">
                  <a:pos x="383" y="0"/>
                </a:cxn>
              </a:cxnLst>
              <a:rect l="0" t="0" r="r" b="b"/>
              <a:pathLst>
                <a:path w="495" h="495">
                  <a:moveTo>
                    <a:pt x="383" y="0"/>
                  </a:move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5" y="0"/>
                    <a:pt x="228" y="7"/>
                    <a:pt x="228" y="15"/>
                  </a:cubicBezTo>
                  <a:cubicBezTo>
                    <a:pt x="228" y="18"/>
                    <a:pt x="229" y="20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3" y="20"/>
                    <a:pt x="154" y="18"/>
                    <a:pt x="154" y="15"/>
                  </a:cubicBezTo>
                  <a:cubicBezTo>
                    <a:pt x="154" y="7"/>
                    <a:pt x="147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6" y="153"/>
                  </a:cubicBezTo>
                  <a:cubicBezTo>
                    <a:pt x="18" y="153"/>
                    <a:pt x="20" y="153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20" y="229"/>
                    <a:pt x="18" y="228"/>
                    <a:pt x="16" y="228"/>
                  </a:cubicBezTo>
                  <a:cubicBezTo>
                    <a:pt x="7" y="228"/>
                    <a:pt x="0" y="235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47" y="383"/>
                    <a:pt x="154" y="391"/>
                    <a:pt x="154" y="399"/>
                  </a:cubicBezTo>
                  <a:cubicBezTo>
                    <a:pt x="154" y="401"/>
                    <a:pt x="153" y="404"/>
                    <a:pt x="152" y="406"/>
                  </a:cubicBezTo>
                  <a:cubicBezTo>
                    <a:pt x="145" y="421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1"/>
                    <a:pt x="230" y="406"/>
                  </a:cubicBezTo>
                  <a:cubicBezTo>
                    <a:pt x="229" y="404"/>
                    <a:pt x="228" y="401"/>
                    <a:pt x="228" y="399"/>
                  </a:cubicBezTo>
                  <a:cubicBezTo>
                    <a:pt x="228" y="391"/>
                    <a:pt x="235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5"/>
                    <a:pt x="391" y="228"/>
                    <a:pt x="399" y="228"/>
                  </a:cubicBezTo>
                  <a:cubicBezTo>
                    <a:pt x="401" y="228"/>
                    <a:pt x="404" y="229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404" y="153"/>
                    <a:pt x="401" y="153"/>
                    <a:pt x="399" y="153"/>
                  </a:cubicBezTo>
                  <a:cubicBezTo>
                    <a:pt x="391" y="153"/>
                    <a:pt x="383" y="147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1046" y="1801"/>
              <a:ext cx="761" cy="76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27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28" y="16"/>
                </a:cxn>
                <a:cxn ang="0">
                  <a:pos x="230" y="23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191" y="112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52" y="23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16" y="154"/>
                </a:cxn>
                <a:cxn ang="0">
                  <a:pos x="23" y="152"/>
                </a:cxn>
                <a:cxn ang="0">
                  <a:pos x="66" y="140"/>
                </a:cxn>
                <a:cxn ang="0">
                  <a:pos x="111" y="192"/>
                </a:cxn>
                <a:cxn ang="0">
                  <a:pos x="111" y="192"/>
                </a:cxn>
                <a:cxn ang="0">
                  <a:pos x="111" y="192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16" y="229"/>
                </a:cxn>
                <a:cxn ang="0">
                  <a:pos x="0" y="244"/>
                </a:cxn>
                <a:cxn ang="0">
                  <a:pos x="0" y="384"/>
                </a:cxn>
                <a:cxn ang="0">
                  <a:pos x="138" y="384"/>
                </a:cxn>
                <a:cxn ang="0">
                  <a:pos x="154" y="399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28" y="399"/>
                </a:cxn>
                <a:cxn ang="0">
                  <a:pos x="244" y="384"/>
                </a:cxn>
                <a:cxn ang="0">
                  <a:pos x="383" y="384"/>
                </a:cxn>
                <a:cxn ang="0">
                  <a:pos x="383" y="384"/>
                </a:cxn>
                <a:cxn ang="0">
                  <a:pos x="383" y="244"/>
                </a:cxn>
                <a:cxn ang="0">
                  <a:pos x="383" y="244"/>
                </a:cxn>
                <a:cxn ang="0">
                  <a:pos x="399" y="229"/>
                </a:cxn>
                <a:cxn ang="0">
                  <a:pos x="406" y="230"/>
                </a:cxn>
                <a:cxn ang="0">
                  <a:pos x="450" y="243"/>
                </a:cxn>
                <a:cxn ang="0">
                  <a:pos x="495" y="192"/>
                </a:cxn>
                <a:cxn ang="0">
                  <a:pos x="450" y="140"/>
                </a:cxn>
                <a:cxn ang="0">
                  <a:pos x="406" y="152"/>
                </a:cxn>
                <a:cxn ang="0">
                  <a:pos x="399" y="154"/>
                </a:cxn>
                <a:cxn ang="0">
                  <a:pos x="383" y="138"/>
                </a:cxn>
                <a:cxn ang="0">
                  <a:pos x="383" y="0"/>
                </a:cxn>
              </a:cxnLst>
              <a:rect l="0" t="0" r="r" b="b"/>
              <a:pathLst>
                <a:path w="495" h="495">
                  <a:moveTo>
                    <a:pt x="383" y="0"/>
                  </a:moveTo>
                  <a:cubicBezTo>
                    <a:pt x="383" y="27"/>
                    <a:pt x="383" y="27"/>
                    <a:pt x="383" y="27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5" y="0"/>
                    <a:pt x="228" y="8"/>
                    <a:pt x="228" y="16"/>
                  </a:cubicBezTo>
                  <a:cubicBezTo>
                    <a:pt x="228" y="18"/>
                    <a:pt x="229" y="20"/>
                    <a:pt x="230" y="23"/>
                  </a:cubicBezTo>
                  <a:cubicBezTo>
                    <a:pt x="238" y="38"/>
                    <a:pt x="243" y="54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96"/>
                    <a:pt x="220" y="112"/>
                    <a:pt x="191" y="112"/>
                  </a:cubicBezTo>
                  <a:cubicBezTo>
                    <a:pt x="163" y="112"/>
                    <a:pt x="140" y="9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4"/>
                    <a:pt x="145" y="38"/>
                    <a:pt x="152" y="23"/>
                  </a:cubicBezTo>
                  <a:cubicBezTo>
                    <a:pt x="153" y="20"/>
                    <a:pt x="154" y="18"/>
                    <a:pt x="154" y="16"/>
                  </a:cubicBezTo>
                  <a:cubicBezTo>
                    <a:pt x="154" y="8"/>
                    <a:pt x="147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4"/>
                    <a:pt x="16" y="154"/>
                  </a:cubicBezTo>
                  <a:cubicBezTo>
                    <a:pt x="18" y="154"/>
                    <a:pt x="20" y="153"/>
                    <a:pt x="23" y="152"/>
                  </a:cubicBezTo>
                  <a:cubicBezTo>
                    <a:pt x="38" y="145"/>
                    <a:pt x="54" y="140"/>
                    <a:pt x="66" y="140"/>
                  </a:cubicBezTo>
                  <a:cubicBezTo>
                    <a:pt x="96" y="140"/>
                    <a:pt x="111" y="163"/>
                    <a:pt x="111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20" y="229"/>
                    <a:pt x="18" y="229"/>
                    <a:pt x="16" y="229"/>
                  </a:cubicBezTo>
                  <a:cubicBezTo>
                    <a:pt x="7" y="229"/>
                    <a:pt x="0" y="235"/>
                    <a:pt x="0" y="24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47" y="384"/>
                    <a:pt x="154" y="391"/>
                    <a:pt x="154" y="399"/>
                  </a:cubicBezTo>
                  <a:cubicBezTo>
                    <a:pt x="154" y="402"/>
                    <a:pt x="153" y="404"/>
                    <a:pt x="152" y="406"/>
                  </a:cubicBezTo>
                  <a:cubicBezTo>
                    <a:pt x="145" y="422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2"/>
                    <a:pt x="230" y="406"/>
                  </a:cubicBezTo>
                  <a:cubicBezTo>
                    <a:pt x="229" y="404"/>
                    <a:pt x="228" y="402"/>
                    <a:pt x="228" y="399"/>
                  </a:cubicBezTo>
                  <a:cubicBezTo>
                    <a:pt x="228" y="391"/>
                    <a:pt x="235" y="384"/>
                    <a:pt x="244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5"/>
                    <a:pt x="391" y="229"/>
                    <a:pt x="399" y="229"/>
                  </a:cubicBezTo>
                  <a:cubicBezTo>
                    <a:pt x="401" y="229"/>
                    <a:pt x="404" y="229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  <a:cubicBezTo>
                    <a:pt x="479" y="243"/>
                    <a:pt x="495" y="220"/>
                    <a:pt x="495" y="192"/>
                  </a:cubicBezTo>
                  <a:cubicBezTo>
                    <a:pt x="495" y="163"/>
                    <a:pt x="479" y="140"/>
                    <a:pt x="450" y="140"/>
                  </a:cubicBezTo>
                  <a:cubicBezTo>
                    <a:pt x="438" y="140"/>
                    <a:pt x="421" y="145"/>
                    <a:pt x="406" y="152"/>
                  </a:cubicBezTo>
                  <a:cubicBezTo>
                    <a:pt x="404" y="153"/>
                    <a:pt x="401" y="154"/>
                    <a:pt x="399" y="154"/>
                  </a:cubicBezTo>
                  <a:cubicBezTo>
                    <a:pt x="391" y="154"/>
                    <a:pt x="383" y="147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1046" y="2620"/>
              <a:ext cx="761" cy="76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28" y="15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16" y="153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16" y="228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4" y="399"/>
                </a:cxn>
                <a:cxn ang="0">
                  <a:pos x="152" y="406"/>
                </a:cxn>
                <a:cxn ang="0">
                  <a:pos x="140" y="449"/>
                </a:cxn>
                <a:cxn ang="0">
                  <a:pos x="191" y="495"/>
                </a:cxn>
                <a:cxn ang="0">
                  <a:pos x="243" y="449"/>
                </a:cxn>
                <a:cxn ang="0">
                  <a:pos x="230" y="406"/>
                </a:cxn>
                <a:cxn ang="0">
                  <a:pos x="228" y="399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383" y="244"/>
                </a:cxn>
                <a:cxn ang="0">
                  <a:pos x="399" y="228"/>
                </a:cxn>
                <a:cxn ang="0">
                  <a:pos x="406" y="230"/>
                </a:cxn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99" y="153"/>
                </a:cxn>
                <a:cxn ang="0">
                  <a:pos x="383" y="138"/>
                </a:cxn>
                <a:cxn ang="0">
                  <a:pos x="383" y="0"/>
                </a:cxn>
              </a:cxnLst>
              <a:rect l="0" t="0" r="r" b="b"/>
              <a:pathLst>
                <a:path w="495" h="495">
                  <a:moveTo>
                    <a:pt x="383" y="0"/>
                  </a:move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5" y="0"/>
                    <a:pt x="228" y="7"/>
                    <a:pt x="228" y="15"/>
                  </a:cubicBezTo>
                  <a:cubicBezTo>
                    <a:pt x="228" y="18"/>
                    <a:pt x="229" y="20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3" y="20"/>
                    <a:pt x="154" y="18"/>
                    <a:pt x="154" y="15"/>
                  </a:cubicBezTo>
                  <a:cubicBezTo>
                    <a:pt x="154" y="7"/>
                    <a:pt x="147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6" y="153"/>
                  </a:cubicBezTo>
                  <a:cubicBezTo>
                    <a:pt x="18" y="153"/>
                    <a:pt x="20" y="153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7"/>
                    <a:pt x="23" y="230"/>
                  </a:cubicBezTo>
                  <a:cubicBezTo>
                    <a:pt x="20" y="229"/>
                    <a:pt x="18" y="228"/>
                    <a:pt x="16" y="228"/>
                  </a:cubicBezTo>
                  <a:cubicBezTo>
                    <a:pt x="7" y="228"/>
                    <a:pt x="0" y="235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47" y="383"/>
                    <a:pt x="154" y="391"/>
                    <a:pt x="154" y="399"/>
                  </a:cubicBezTo>
                  <a:cubicBezTo>
                    <a:pt x="154" y="401"/>
                    <a:pt x="153" y="403"/>
                    <a:pt x="152" y="406"/>
                  </a:cubicBezTo>
                  <a:cubicBezTo>
                    <a:pt x="145" y="421"/>
                    <a:pt x="140" y="437"/>
                    <a:pt x="140" y="449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49"/>
                  </a:cubicBezTo>
                  <a:cubicBezTo>
                    <a:pt x="243" y="437"/>
                    <a:pt x="238" y="421"/>
                    <a:pt x="230" y="406"/>
                  </a:cubicBezTo>
                  <a:cubicBezTo>
                    <a:pt x="229" y="403"/>
                    <a:pt x="228" y="401"/>
                    <a:pt x="228" y="399"/>
                  </a:cubicBezTo>
                  <a:cubicBezTo>
                    <a:pt x="228" y="391"/>
                    <a:pt x="235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5"/>
                    <a:pt x="391" y="228"/>
                    <a:pt x="399" y="228"/>
                  </a:cubicBezTo>
                  <a:cubicBezTo>
                    <a:pt x="401" y="228"/>
                    <a:pt x="404" y="229"/>
                    <a:pt x="406" y="230"/>
                  </a:cubicBezTo>
                  <a:cubicBezTo>
                    <a:pt x="421" y="237"/>
                    <a:pt x="438" y="243"/>
                    <a:pt x="450" y="243"/>
                  </a:cubicBez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404" y="153"/>
                    <a:pt x="401" y="153"/>
                    <a:pt x="399" y="153"/>
                  </a:cubicBezTo>
                  <a:cubicBezTo>
                    <a:pt x="391" y="153"/>
                    <a:pt x="383" y="147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2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3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4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65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6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7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9"/>
            <p:cNvSpPr>
              <a:spLocks/>
            </p:cNvSpPr>
            <p:nvPr/>
          </p:nvSpPr>
          <p:spPr bwMode="auto">
            <a:xfrm>
              <a:off x="4186" y="3438"/>
              <a:ext cx="526" cy="591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1"/>
                </a:cxn>
                <a:cxn ang="0">
                  <a:pos x="331" y="591"/>
                </a:cxn>
                <a:cxn ang="0">
                  <a:pos x="526" y="296"/>
                </a:cxn>
                <a:cxn ang="0">
                  <a:pos x="331" y="0"/>
                </a:cxn>
              </a:cxnLst>
              <a:rect l="0" t="0" r="r" b="b"/>
              <a:pathLst>
                <a:path w="526" h="591">
                  <a:moveTo>
                    <a:pt x="331" y="0"/>
                  </a:moveTo>
                  <a:lnTo>
                    <a:pt x="0" y="0"/>
                  </a:lnTo>
                  <a:lnTo>
                    <a:pt x="0" y="591"/>
                  </a:lnTo>
                  <a:lnTo>
                    <a:pt x="331" y="591"/>
                  </a:lnTo>
                  <a:lnTo>
                    <a:pt x="526" y="296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2915816" y="4869160"/>
            <a:ext cx="3600400" cy="288032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2915816" y="3501008"/>
            <a:ext cx="3600400" cy="288032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2915816" y="2204864"/>
            <a:ext cx="3600400" cy="288032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endParaRPr lang="en-US" dirty="0"/>
          </a:p>
        </p:txBody>
      </p:sp>
      <p:grpSp>
        <p:nvGrpSpPr>
          <p:cNvPr id="3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3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Date Placeholder 27"/>
          <p:cNvSpPr>
            <a:spLocks noGrp="1"/>
          </p:cNvSpPr>
          <p:nvPr>
            <p:ph type="dt" sz="half" idx="22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41" name="Footer Placeholder 16"/>
          <p:cNvSpPr>
            <a:spLocks noGrp="1"/>
          </p:cNvSpPr>
          <p:nvPr>
            <p:ph type="ftr" sz="quarter" idx="23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ing with 4 elements in different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72A6E6A-3812-4A96-AB74-FA1E8D7A5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grpSp>
        <p:nvGrpSpPr>
          <p:cNvPr id="2" name="Group 37"/>
          <p:cNvGrpSpPr>
            <a:grpSpLocks noChangeAspect="1"/>
          </p:cNvGrpSpPr>
          <p:nvPr userDrawn="1"/>
        </p:nvGrpSpPr>
        <p:grpSpPr bwMode="auto">
          <a:xfrm>
            <a:off x="1660525" y="1557338"/>
            <a:ext cx="5822950" cy="5111750"/>
            <a:chOff x="1046" y="981"/>
            <a:chExt cx="3668" cy="3220"/>
          </a:xfrm>
        </p:grpSpPr>
        <p:sp>
          <p:nvSpPr>
            <p:cNvPr id="96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046" y="981"/>
              <a:ext cx="3668" cy="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auto">
            <a:xfrm>
              <a:off x="1046" y="983"/>
              <a:ext cx="761" cy="761"/>
            </a:xfrm>
            <a:custGeom>
              <a:avLst/>
              <a:gdLst/>
              <a:ahLst/>
              <a:cxnLst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83" y="138"/>
                </a:cxn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406" y="230"/>
                </a:cxn>
                <a:cxn ang="0">
                  <a:pos x="450" y="243"/>
                </a:cxn>
              </a:cxnLst>
              <a:rect l="0" t="0" r="r" b="b"/>
              <a:pathLst>
                <a:path w="495" h="495">
                  <a:moveTo>
                    <a:pt x="450" y="243"/>
                  </a:move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396" y="157"/>
                    <a:pt x="383" y="150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3" y="0"/>
                    <a:pt x="225" y="12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7" y="12"/>
                    <a:pt x="150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0"/>
                    <a:pt x="12" y="157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12" y="225"/>
                    <a:pt x="0" y="232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50" y="383"/>
                    <a:pt x="157" y="395"/>
                    <a:pt x="152" y="406"/>
                  </a:cubicBezTo>
                  <a:cubicBezTo>
                    <a:pt x="145" y="421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1"/>
                    <a:pt x="230" y="406"/>
                  </a:cubicBezTo>
                  <a:cubicBezTo>
                    <a:pt x="225" y="395"/>
                    <a:pt x="233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2"/>
                    <a:pt x="396" y="225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auto">
            <a:xfrm>
              <a:off x="1663" y="983"/>
              <a:ext cx="2436" cy="588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9" y="122"/>
                </a:cxn>
                <a:cxn ang="0">
                  <a:pos x="112" y="191"/>
                </a:cxn>
                <a:cxn ang="0">
                  <a:pos x="49" y="261"/>
                </a:cxn>
                <a:cxn ang="0">
                  <a:pos x="0" y="247"/>
                </a:cxn>
                <a:cxn ang="0">
                  <a:pos x="0" y="383"/>
                </a:cxn>
                <a:cxn ang="0">
                  <a:pos x="1584" y="383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584" h="383">
                  <a:moveTo>
                    <a:pt x="0" y="135"/>
                  </a:moveTo>
                  <a:cubicBezTo>
                    <a:pt x="18" y="126"/>
                    <a:pt x="35" y="122"/>
                    <a:pt x="49" y="122"/>
                  </a:cubicBezTo>
                  <a:cubicBezTo>
                    <a:pt x="86" y="122"/>
                    <a:pt x="112" y="150"/>
                    <a:pt x="112" y="191"/>
                  </a:cubicBezTo>
                  <a:cubicBezTo>
                    <a:pt x="112" y="232"/>
                    <a:pt x="86" y="261"/>
                    <a:pt x="49" y="261"/>
                  </a:cubicBezTo>
                  <a:cubicBezTo>
                    <a:pt x="31" y="261"/>
                    <a:pt x="12" y="253"/>
                    <a:pt x="0" y="247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584" y="383"/>
                    <a:pt x="1584" y="383"/>
                    <a:pt x="1584" y="383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40"/>
            <p:cNvSpPr>
              <a:spLocks noChangeArrowheads="1"/>
            </p:cNvSpPr>
            <p:nvPr/>
          </p:nvSpPr>
          <p:spPr bwMode="auto">
            <a:xfrm>
              <a:off x="4130" y="983"/>
              <a:ext cx="26" cy="5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>
              <a:off x="1046" y="1801"/>
              <a:ext cx="761" cy="761"/>
            </a:xfrm>
            <a:custGeom>
              <a:avLst/>
              <a:gdLst/>
              <a:ahLst/>
              <a:cxnLst>
                <a:cxn ang="0">
                  <a:pos x="450" y="243"/>
                </a:cxn>
                <a:cxn ang="0">
                  <a:pos x="495" y="192"/>
                </a:cxn>
                <a:cxn ang="0">
                  <a:pos x="450" y="140"/>
                </a:cxn>
                <a:cxn ang="0">
                  <a:pos x="406" y="152"/>
                </a:cxn>
                <a:cxn ang="0">
                  <a:pos x="383" y="138"/>
                </a:cxn>
                <a:cxn ang="0">
                  <a:pos x="383" y="0"/>
                </a:cxn>
                <a:cxn ang="0">
                  <a:pos x="383" y="27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30" y="23"/>
                </a:cxn>
                <a:cxn ang="0">
                  <a:pos x="243" y="66"/>
                </a:cxn>
                <a:cxn ang="0">
                  <a:pos x="191" y="112"/>
                </a:cxn>
                <a:cxn ang="0">
                  <a:pos x="140" y="66"/>
                </a:cxn>
                <a:cxn ang="0">
                  <a:pos x="152" y="23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23" y="152"/>
                </a:cxn>
                <a:cxn ang="0">
                  <a:pos x="66" y="140"/>
                </a:cxn>
                <a:cxn ang="0">
                  <a:pos x="111" y="192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0" y="244"/>
                </a:cxn>
                <a:cxn ang="0">
                  <a:pos x="0" y="384"/>
                </a:cxn>
                <a:cxn ang="0">
                  <a:pos x="138" y="384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44" y="384"/>
                </a:cxn>
                <a:cxn ang="0">
                  <a:pos x="383" y="384"/>
                </a:cxn>
                <a:cxn ang="0">
                  <a:pos x="383" y="384"/>
                </a:cxn>
                <a:cxn ang="0">
                  <a:pos x="383" y="244"/>
                </a:cxn>
                <a:cxn ang="0">
                  <a:pos x="406" y="230"/>
                </a:cxn>
                <a:cxn ang="0">
                  <a:pos x="450" y="243"/>
                </a:cxn>
              </a:cxnLst>
              <a:rect l="0" t="0" r="r" b="b"/>
              <a:pathLst>
                <a:path w="495" h="495">
                  <a:moveTo>
                    <a:pt x="450" y="243"/>
                  </a:moveTo>
                  <a:cubicBezTo>
                    <a:pt x="479" y="243"/>
                    <a:pt x="495" y="220"/>
                    <a:pt x="495" y="192"/>
                  </a:cubicBezTo>
                  <a:cubicBezTo>
                    <a:pt x="495" y="163"/>
                    <a:pt x="479" y="140"/>
                    <a:pt x="450" y="140"/>
                  </a:cubicBezTo>
                  <a:cubicBezTo>
                    <a:pt x="438" y="140"/>
                    <a:pt x="421" y="145"/>
                    <a:pt x="406" y="152"/>
                  </a:cubicBezTo>
                  <a:cubicBezTo>
                    <a:pt x="396" y="157"/>
                    <a:pt x="383" y="150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3" y="0"/>
                    <a:pt x="225" y="12"/>
                    <a:pt x="230" y="23"/>
                  </a:cubicBezTo>
                  <a:cubicBezTo>
                    <a:pt x="238" y="38"/>
                    <a:pt x="243" y="54"/>
                    <a:pt x="243" y="66"/>
                  </a:cubicBezTo>
                  <a:cubicBezTo>
                    <a:pt x="243" y="96"/>
                    <a:pt x="220" y="112"/>
                    <a:pt x="191" y="112"/>
                  </a:cubicBezTo>
                  <a:cubicBezTo>
                    <a:pt x="163" y="112"/>
                    <a:pt x="140" y="96"/>
                    <a:pt x="140" y="66"/>
                  </a:cubicBezTo>
                  <a:cubicBezTo>
                    <a:pt x="140" y="54"/>
                    <a:pt x="145" y="38"/>
                    <a:pt x="152" y="23"/>
                  </a:cubicBezTo>
                  <a:cubicBezTo>
                    <a:pt x="157" y="12"/>
                    <a:pt x="150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0"/>
                    <a:pt x="12" y="157"/>
                    <a:pt x="23" y="152"/>
                  </a:cubicBezTo>
                  <a:cubicBezTo>
                    <a:pt x="38" y="145"/>
                    <a:pt x="54" y="140"/>
                    <a:pt x="66" y="140"/>
                  </a:cubicBezTo>
                  <a:cubicBezTo>
                    <a:pt x="96" y="140"/>
                    <a:pt x="111" y="163"/>
                    <a:pt x="111" y="192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12" y="225"/>
                    <a:pt x="0" y="233"/>
                    <a:pt x="0" y="24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50" y="384"/>
                    <a:pt x="157" y="396"/>
                    <a:pt x="152" y="406"/>
                  </a:cubicBezTo>
                  <a:cubicBezTo>
                    <a:pt x="145" y="422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2"/>
                    <a:pt x="230" y="406"/>
                  </a:cubicBezTo>
                  <a:cubicBezTo>
                    <a:pt x="225" y="396"/>
                    <a:pt x="233" y="384"/>
                    <a:pt x="244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3"/>
                    <a:pt x="396" y="225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>
              <a:off x="1663" y="1801"/>
              <a:ext cx="2436" cy="590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9" y="122"/>
                </a:cxn>
                <a:cxn ang="0">
                  <a:pos x="112" y="192"/>
                </a:cxn>
                <a:cxn ang="0">
                  <a:pos x="49" y="261"/>
                </a:cxn>
                <a:cxn ang="0">
                  <a:pos x="0" y="247"/>
                </a:cxn>
                <a:cxn ang="0">
                  <a:pos x="0" y="384"/>
                </a:cxn>
                <a:cxn ang="0">
                  <a:pos x="1584" y="384"/>
                </a:cxn>
                <a:cxn ang="0">
                  <a:pos x="1584" y="384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584" h="384">
                  <a:moveTo>
                    <a:pt x="0" y="135"/>
                  </a:moveTo>
                  <a:cubicBezTo>
                    <a:pt x="18" y="127"/>
                    <a:pt x="35" y="122"/>
                    <a:pt x="49" y="122"/>
                  </a:cubicBezTo>
                  <a:cubicBezTo>
                    <a:pt x="86" y="122"/>
                    <a:pt x="112" y="151"/>
                    <a:pt x="112" y="192"/>
                  </a:cubicBezTo>
                  <a:cubicBezTo>
                    <a:pt x="112" y="233"/>
                    <a:pt x="86" y="261"/>
                    <a:pt x="49" y="261"/>
                  </a:cubicBezTo>
                  <a:cubicBezTo>
                    <a:pt x="31" y="261"/>
                    <a:pt x="12" y="253"/>
                    <a:pt x="0" y="24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584" y="384"/>
                    <a:pt x="1584" y="384"/>
                    <a:pt x="1584" y="384"/>
                  </a:cubicBezTo>
                  <a:cubicBezTo>
                    <a:pt x="1584" y="384"/>
                    <a:pt x="1584" y="384"/>
                    <a:pt x="1584" y="384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45"/>
            <p:cNvSpPr>
              <a:spLocks noChangeArrowheads="1"/>
            </p:cNvSpPr>
            <p:nvPr/>
          </p:nvSpPr>
          <p:spPr bwMode="auto">
            <a:xfrm>
              <a:off x="4130" y="1801"/>
              <a:ext cx="26" cy="5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6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7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8"/>
            <p:cNvSpPr>
              <a:spLocks/>
            </p:cNvSpPr>
            <p:nvPr/>
          </p:nvSpPr>
          <p:spPr bwMode="auto">
            <a:xfrm>
              <a:off x="1046" y="2620"/>
              <a:ext cx="761" cy="761"/>
            </a:xfrm>
            <a:custGeom>
              <a:avLst/>
              <a:gdLst/>
              <a:ahLst/>
              <a:cxnLst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83" y="138"/>
                </a:cxn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2" y="406"/>
                </a:cxn>
                <a:cxn ang="0">
                  <a:pos x="140" y="449"/>
                </a:cxn>
                <a:cxn ang="0">
                  <a:pos x="191" y="495"/>
                </a:cxn>
                <a:cxn ang="0">
                  <a:pos x="243" y="449"/>
                </a:cxn>
                <a:cxn ang="0">
                  <a:pos x="230" y="406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406" y="230"/>
                </a:cxn>
                <a:cxn ang="0">
                  <a:pos x="450" y="243"/>
                </a:cxn>
              </a:cxnLst>
              <a:rect l="0" t="0" r="r" b="b"/>
              <a:pathLst>
                <a:path w="495" h="495">
                  <a:moveTo>
                    <a:pt x="450" y="243"/>
                  </a:move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396" y="157"/>
                    <a:pt x="383" y="149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3" y="0"/>
                    <a:pt x="225" y="12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7" y="12"/>
                    <a:pt x="150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12" y="157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7"/>
                    <a:pt x="23" y="230"/>
                  </a:cubicBezTo>
                  <a:cubicBezTo>
                    <a:pt x="12" y="224"/>
                    <a:pt x="0" y="232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50" y="383"/>
                    <a:pt x="157" y="395"/>
                    <a:pt x="152" y="406"/>
                  </a:cubicBezTo>
                  <a:cubicBezTo>
                    <a:pt x="145" y="421"/>
                    <a:pt x="140" y="437"/>
                    <a:pt x="140" y="449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49"/>
                  </a:cubicBezTo>
                  <a:cubicBezTo>
                    <a:pt x="243" y="437"/>
                    <a:pt x="238" y="421"/>
                    <a:pt x="230" y="406"/>
                  </a:cubicBezTo>
                  <a:cubicBezTo>
                    <a:pt x="225" y="395"/>
                    <a:pt x="233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2"/>
                    <a:pt x="396" y="224"/>
                    <a:pt x="406" y="230"/>
                  </a:cubicBezTo>
                  <a:cubicBezTo>
                    <a:pt x="421" y="237"/>
                    <a:pt x="438" y="243"/>
                    <a:pt x="450" y="243"/>
                  </a:cubicBezTo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9"/>
            <p:cNvSpPr>
              <a:spLocks/>
            </p:cNvSpPr>
            <p:nvPr/>
          </p:nvSpPr>
          <p:spPr bwMode="auto">
            <a:xfrm>
              <a:off x="1663" y="2620"/>
              <a:ext cx="2436" cy="589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9" y="122"/>
                </a:cxn>
                <a:cxn ang="0">
                  <a:pos x="112" y="191"/>
                </a:cxn>
                <a:cxn ang="0">
                  <a:pos x="49" y="261"/>
                </a:cxn>
                <a:cxn ang="0">
                  <a:pos x="0" y="247"/>
                </a:cxn>
                <a:cxn ang="0">
                  <a:pos x="0" y="383"/>
                </a:cxn>
                <a:cxn ang="0">
                  <a:pos x="1584" y="383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584" h="383">
                  <a:moveTo>
                    <a:pt x="0" y="135"/>
                  </a:moveTo>
                  <a:cubicBezTo>
                    <a:pt x="18" y="126"/>
                    <a:pt x="35" y="122"/>
                    <a:pt x="49" y="122"/>
                  </a:cubicBezTo>
                  <a:cubicBezTo>
                    <a:pt x="86" y="122"/>
                    <a:pt x="112" y="150"/>
                    <a:pt x="112" y="191"/>
                  </a:cubicBezTo>
                  <a:cubicBezTo>
                    <a:pt x="112" y="232"/>
                    <a:pt x="86" y="261"/>
                    <a:pt x="49" y="261"/>
                  </a:cubicBezTo>
                  <a:cubicBezTo>
                    <a:pt x="31" y="261"/>
                    <a:pt x="12" y="253"/>
                    <a:pt x="0" y="247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584" y="383"/>
                    <a:pt x="1584" y="383"/>
                    <a:pt x="1584" y="383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50"/>
            <p:cNvSpPr>
              <a:spLocks noChangeArrowheads="1"/>
            </p:cNvSpPr>
            <p:nvPr/>
          </p:nvSpPr>
          <p:spPr bwMode="auto">
            <a:xfrm>
              <a:off x="4130" y="2620"/>
              <a:ext cx="26" cy="5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1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2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3"/>
            <p:cNvSpPr>
              <a:spLocks/>
            </p:cNvSpPr>
            <p:nvPr/>
          </p:nvSpPr>
          <p:spPr bwMode="auto">
            <a:xfrm>
              <a:off x="1046" y="3438"/>
              <a:ext cx="761" cy="762"/>
            </a:xfrm>
            <a:custGeom>
              <a:avLst/>
              <a:gdLst/>
              <a:ahLst/>
              <a:cxnLst>
                <a:cxn ang="0">
                  <a:pos x="450" y="243"/>
                </a:cxn>
                <a:cxn ang="0">
                  <a:pos x="495" y="192"/>
                </a:cxn>
                <a:cxn ang="0">
                  <a:pos x="450" y="140"/>
                </a:cxn>
                <a:cxn ang="0">
                  <a:pos x="406" y="152"/>
                </a:cxn>
                <a:cxn ang="0">
                  <a:pos x="383" y="138"/>
                </a:cxn>
                <a:cxn ang="0">
                  <a:pos x="383" y="0"/>
                </a:cxn>
                <a:cxn ang="0">
                  <a:pos x="383" y="27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30" y="23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52" y="23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23" y="152"/>
                </a:cxn>
                <a:cxn ang="0">
                  <a:pos x="66" y="140"/>
                </a:cxn>
                <a:cxn ang="0">
                  <a:pos x="111" y="192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0" y="244"/>
                </a:cxn>
                <a:cxn ang="0">
                  <a:pos x="0" y="384"/>
                </a:cxn>
                <a:cxn ang="0">
                  <a:pos x="138" y="384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44" y="384"/>
                </a:cxn>
                <a:cxn ang="0">
                  <a:pos x="383" y="384"/>
                </a:cxn>
                <a:cxn ang="0">
                  <a:pos x="383" y="384"/>
                </a:cxn>
                <a:cxn ang="0">
                  <a:pos x="383" y="244"/>
                </a:cxn>
                <a:cxn ang="0">
                  <a:pos x="406" y="230"/>
                </a:cxn>
                <a:cxn ang="0">
                  <a:pos x="450" y="243"/>
                </a:cxn>
              </a:cxnLst>
              <a:rect l="0" t="0" r="r" b="b"/>
              <a:pathLst>
                <a:path w="495" h="495">
                  <a:moveTo>
                    <a:pt x="450" y="243"/>
                  </a:moveTo>
                  <a:cubicBezTo>
                    <a:pt x="479" y="243"/>
                    <a:pt x="495" y="220"/>
                    <a:pt x="495" y="192"/>
                  </a:cubicBezTo>
                  <a:cubicBezTo>
                    <a:pt x="495" y="163"/>
                    <a:pt x="479" y="140"/>
                    <a:pt x="450" y="140"/>
                  </a:cubicBezTo>
                  <a:cubicBezTo>
                    <a:pt x="438" y="140"/>
                    <a:pt x="421" y="145"/>
                    <a:pt x="406" y="152"/>
                  </a:cubicBezTo>
                  <a:cubicBezTo>
                    <a:pt x="396" y="157"/>
                    <a:pt x="383" y="150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3" y="0"/>
                    <a:pt x="225" y="12"/>
                    <a:pt x="230" y="23"/>
                  </a:cubicBezTo>
                  <a:cubicBezTo>
                    <a:pt x="238" y="38"/>
                    <a:pt x="243" y="54"/>
                    <a:pt x="243" y="66"/>
                  </a:cubicBezTo>
                  <a:cubicBezTo>
                    <a:pt x="243" y="96"/>
                    <a:pt x="220" y="111"/>
                    <a:pt x="191" y="111"/>
                  </a:cubicBezTo>
                  <a:cubicBezTo>
                    <a:pt x="163" y="111"/>
                    <a:pt x="140" y="96"/>
                    <a:pt x="140" y="66"/>
                  </a:cubicBezTo>
                  <a:cubicBezTo>
                    <a:pt x="140" y="54"/>
                    <a:pt x="145" y="38"/>
                    <a:pt x="152" y="23"/>
                  </a:cubicBezTo>
                  <a:cubicBezTo>
                    <a:pt x="157" y="12"/>
                    <a:pt x="150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0"/>
                    <a:pt x="12" y="157"/>
                    <a:pt x="23" y="152"/>
                  </a:cubicBezTo>
                  <a:cubicBezTo>
                    <a:pt x="38" y="145"/>
                    <a:pt x="54" y="140"/>
                    <a:pt x="66" y="140"/>
                  </a:cubicBezTo>
                  <a:cubicBezTo>
                    <a:pt x="96" y="140"/>
                    <a:pt x="111" y="163"/>
                    <a:pt x="111" y="192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12" y="225"/>
                    <a:pt x="0" y="233"/>
                    <a:pt x="0" y="24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50" y="384"/>
                    <a:pt x="157" y="396"/>
                    <a:pt x="152" y="406"/>
                  </a:cubicBezTo>
                  <a:cubicBezTo>
                    <a:pt x="145" y="421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1"/>
                    <a:pt x="230" y="406"/>
                  </a:cubicBezTo>
                  <a:cubicBezTo>
                    <a:pt x="225" y="396"/>
                    <a:pt x="233" y="384"/>
                    <a:pt x="244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3"/>
                    <a:pt x="396" y="225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4"/>
            <p:cNvSpPr>
              <a:spLocks/>
            </p:cNvSpPr>
            <p:nvPr/>
          </p:nvSpPr>
          <p:spPr bwMode="auto">
            <a:xfrm>
              <a:off x="1663" y="3438"/>
              <a:ext cx="2436" cy="591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9" y="122"/>
                </a:cxn>
                <a:cxn ang="0">
                  <a:pos x="112" y="192"/>
                </a:cxn>
                <a:cxn ang="0">
                  <a:pos x="49" y="261"/>
                </a:cxn>
                <a:cxn ang="0">
                  <a:pos x="0" y="247"/>
                </a:cxn>
                <a:cxn ang="0">
                  <a:pos x="0" y="384"/>
                </a:cxn>
                <a:cxn ang="0">
                  <a:pos x="1584" y="384"/>
                </a:cxn>
                <a:cxn ang="0">
                  <a:pos x="1584" y="384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584" h="384">
                  <a:moveTo>
                    <a:pt x="0" y="135"/>
                  </a:moveTo>
                  <a:cubicBezTo>
                    <a:pt x="18" y="127"/>
                    <a:pt x="35" y="122"/>
                    <a:pt x="49" y="122"/>
                  </a:cubicBezTo>
                  <a:cubicBezTo>
                    <a:pt x="86" y="122"/>
                    <a:pt x="112" y="151"/>
                    <a:pt x="112" y="192"/>
                  </a:cubicBezTo>
                  <a:cubicBezTo>
                    <a:pt x="112" y="232"/>
                    <a:pt x="86" y="261"/>
                    <a:pt x="49" y="261"/>
                  </a:cubicBezTo>
                  <a:cubicBezTo>
                    <a:pt x="31" y="261"/>
                    <a:pt x="12" y="253"/>
                    <a:pt x="0" y="24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584" y="384"/>
                    <a:pt x="1584" y="384"/>
                    <a:pt x="1584" y="384"/>
                  </a:cubicBezTo>
                  <a:cubicBezTo>
                    <a:pt x="1584" y="384"/>
                    <a:pt x="1584" y="384"/>
                    <a:pt x="1584" y="384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55"/>
            <p:cNvSpPr>
              <a:spLocks noChangeArrowheads="1"/>
            </p:cNvSpPr>
            <p:nvPr/>
          </p:nvSpPr>
          <p:spPr bwMode="auto">
            <a:xfrm>
              <a:off x="4130" y="3438"/>
              <a:ext cx="26" cy="59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6"/>
            <p:cNvSpPr>
              <a:spLocks/>
            </p:cNvSpPr>
            <p:nvPr/>
          </p:nvSpPr>
          <p:spPr bwMode="auto">
            <a:xfrm>
              <a:off x="4186" y="3438"/>
              <a:ext cx="526" cy="591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1"/>
                </a:cxn>
                <a:cxn ang="0">
                  <a:pos x="331" y="591"/>
                </a:cxn>
                <a:cxn ang="0">
                  <a:pos x="526" y="296"/>
                </a:cxn>
                <a:cxn ang="0">
                  <a:pos x="331" y="0"/>
                </a:cxn>
              </a:cxnLst>
              <a:rect l="0" t="0" r="r" b="b"/>
              <a:pathLst>
                <a:path w="526" h="591">
                  <a:moveTo>
                    <a:pt x="331" y="0"/>
                  </a:moveTo>
                  <a:lnTo>
                    <a:pt x="0" y="0"/>
                  </a:lnTo>
                  <a:lnTo>
                    <a:pt x="0" y="591"/>
                  </a:lnTo>
                  <a:lnTo>
                    <a:pt x="331" y="591"/>
                  </a:lnTo>
                  <a:lnTo>
                    <a:pt x="526" y="29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48F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7"/>
            <p:cNvSpPr>
              <a:spLocks/>
            </p:cNvSpPr>
            <p:nvPr/>
          </p:nvSpPr>
          <p:spPr bwMode="auto">
            <a:xfrm>
              <a:off x="4186" y="3438"/>
              <a:ext cx="526" cy="591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1"/>
                </a:cxn>
                <a:cxn ang="0">
                  <a:pos x="331" y="591"/>
                </a:cxn>
                <a:cxn ang="0">
                  <a:pos x="526" y="296"/>
                </a:cxn>
                <a:cxn ang="0">
                  <a:pos x="331" y="0"/>
                </a:cxn>
              </a:cxnLst>
              <a:rect l="0" t="0" r="r" b="b"/>
              <a:pathLst>
                <a:path w="526" h="591">
                  <a:moveTo>
                    <a:pt x="331" y="0"/>
                  </a:moveTo>
                  <a:lnTo>
                    <a:pt x="0" y="0"/>
                  </a:lnTo>
                  <a:lnTo>
                    <a:pt x="0" y="591"/>
                  </a:lnTo>
                  <a:lnTo>
                    <a:pt x="331" y="591"/>
                  </a:lnTo>
                  <a:lnTo>
                    <a:pt x="526" y="296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8"/>
            <p:cNvSpPr>
              <a:spLocks/>
            </p:cNvSpPr>
            <p:nvPr/>
          </p:nvSpPr>
          <p:spPr bwMode="auto">
            <a:xfrm>
              <a:off x="1046" y="983"/>
              <a:ext cx="761" cy="76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28" y="15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16" y="153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16" y="228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4" y="399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28" y="399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383" y="244"/>
                </a:cxn>
                <a:cxn ang="0">
                  <a:pos x="399" y="228"/>
                </a:cxn>
                <a:cxn ang="0">
                  <a:pos x="406" y="230"/>
                </a:cxn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99" y="153"/>
                </a:cxn>
                <a:cxn ang="0">
                  <a:pos x="383" y="138"/>
                </a:cxn>
                <a:cxn ang="0">
                  <a:pos x="383" y="0"/>
                </a:cxn>
              </a:cxnLst>
              <a:rect l="0" t="0" r="r" b="b"/>
              <a:pathLst>
                <a:path w="495" h="495">
                  <a:moveTo>
                    <a:pt x="383" y="0"/>
                  </a:move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5" y="0"/>
                    <a:pt x="228" y="7"/>
                    <a:pt x="228" y="15"/>
                  </a:cubicBezTo>
                  <a:cubicBezTo>
                    <a:pt x="228" y="18"/>
                    <a:pt x="229" y="20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3" y="20"/>
                    <a:pt x="154" y="18"/>
                    <a:pt x="154" y="15"/>
                  </a:cubicBezTo>
                  <a:cubicBezTo>
                    <a:pt x="154" y="7"/>
                    <a:pt x="147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6" y="153"/>
                  </a:cubicBezTo>
                  <a:cubicBezTo>
                    <a:pt x="18" y="153"/>
                    <a:pt x="20" y="153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20" y="229"/>
                    <a:pt x="18" y="228"/>
                    <a:pt x="16" y="228"/>
                  </a:cubicBezTo>
                  <a:cubicBezTo>
                    <a:pt x="7" y="228"/>
                    <a:pt x="0" y="235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47" y="383"/>
                    <a:pt x="154" y="391"/>
                    <a:pt x="154" y="399"/>
                  </a:cubicBezTo>
                  <a:cubicBezTo>
                    <a:pt x="154" y="401"/>
                    <a:pt x="153" y="404"/>
                    <a:pt x="152" y="406"/>
                  </a:cubicBezTo>
                  <a:cubicBezTo>
                    <a:pt x="145" y="421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1"/>
                    <a:pt x="230" y="406"/>
                  </a:cubicBezTo>
                  <a:cubicBezTo>
                    <a:pt x="229" y="404"/>
                    <a:pt x="228" y="401"/>
                    <a:pt x="228" y="399"/>
                  </a:cubicBezTo>
                  <a:cubicBezTo>
                    <a:pt x="228" y="391"/>
                    <a:pt x="235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5"/>
                    <a:pt x="391" y="228"/>
                    <a:pt x="399" y="228"/>
                  </a:cubicBezTo>
                  <a:cubicBezTo>
                    <a:pt x="401" y="228"/>
                    <a:pt x="404" y="229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404" y="153"/>
                    <a:pt x="401" y="153"/>
                    <a:pt x="399" y="153"/>
                  </a:cubicBezTo>
                  <a:cubicBezTo>
                    <a:pt x="391" y="153"/>
                    <a:pt x="383" y="147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9"/>
            <p:cNvSpPr>
              <a:spLocks/>
            </p:cNvSpPr>
            <p:nvPr/>
          </p:nvSpPr>
          <p:spPr bwMode="auto">
            <a:xfrm>
              <a:off x="1046" y="1801"/>
              <a:ext cx="761" cy="76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27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28" y="16"/>
                </a:cxn>
                <a:cxn ang="0">
                  <a:pos x="230" y="23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191" y="112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52" y="23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16" y="154"/>
                </a:cxn>
                <a:cxn ang="0">
                  <a:pos x="23" y="152"/>
                </a:cxn>
                <a:cxn ang="0">
                  <a:pos x="66" y="140"/>
                </a:cxn>
                <a:cxn ang="0">
                  <a:pos x="111" y="192"/>
                </a:cxn>
                <a:cxn ang="0">
                  <a:pos x="111" y="192"/>
                </a:cxn>
                <a:cxn ang="0">
                  <a:pos x="111" y="192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16" y="229"/>
                </a:cxn>
                <a:cxn ang="0">
                  <a:pos x="0" y="244"/>
                </a:cxn>
                <a:cxn ang="0">
                  <a:pos x="0" y="384"/>
                </a:cxn>
                <a:cxn ang="0">
                  <a:pos x="138" y="384"/>
                </a:cxn>
                <a:cxn ang="0">
                  <a:pos x="154" y="399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28" y="399"/>
                </a:cxn>
                <a:cxn ang="0">
                  <a:pos x="244" y="384"/>
                </a:cxn>
                <a:cxn ang="0">
                  <a:pos x="383" y="384"/>
                </a:cxn>
                <a:cxn ang="0">
                  <a:pos x="383" y="384"/>
                </a:cxn>
                <a:cxn ang="0">
                  <a:pos x="383" y="244"/>
                </a:cxn>
                <a:cxn ang="0">
                  <a:pos x="383" y="244"/>
                </a:cxn>
                <a:cxn ang="0">
                  <a:pos x="399" y="229"/>
                </a:cxn>
                <a:cxn ang="0">
                  <a:pos x="406" y="230"/>
                </a:cxn>
                <a:cxn ang="0">
                  <a:pos x="450" y="243"/>
                </a:cxn>
                <a:cxn ang="0">
                  <a:pos x="495" y="192"/>
                </a:cxn>
                <a:cxn ang="0">
                  <a:pos x="450" y="140"/>
                </a:cxn>
                <a:cxn ang="0">
                  <a:pos x="406" y="152"/>
                </a:cxn>
                <a:cxn ang="0">
                  <a:pos x="399" y="154"/>
                </a:cxn>
                <a:cxn ang="0">
                  <a:pos x="383" y="138"/>
                </a:cxn>
                <a:cxn ang="0">
                  <a:pos x="383" y="0"/>
                </a:cxn>
              </a:cxnLst>
              <a:rect l="0" t="0" r="r" b="b"/>
              <a:pathLst>
                <a:path w="495" h="495">
                  <a:moveTo>
                    <a:pt x="383" y="0"/>
                  </a:moveTo>
                  <a:cubicBezTo>
                    <a:pt x="383" y="27"/>
                    <a:pt x="383" y="27"/>
                    <a:pt x="383" y="27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5" y="0"/>
                    <a:pt x="228" y="8"/>
                    <a:pt x="228" y="16"/>
                  </a:cubicBezTo>
                  <a:cubicBezTo>
                    <a:pt x="228" y="18"/>
                    <a:pt x="229" y="20"/>
                    <a:pt x="230" y="23"/>
                  </a:cubicBezTo>
                  <a:cubicBezTo>
                    <a:pt x="238" y="38"/>
                    <a:pt x="243" y="54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96"/>
                    <a:pt x="220" y="112"/>
                    <a:pt x="191" y="112"/>
                  </a:cubicBezTo>
                  <a:cubicBezTo>
                    <a:pt x="163" y="112"/>
                    <a:pt x="140" y="9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4"/>
                    <a:pt x="145" y="38"/>
                    <a:pt x="152" y="23"/>
                  </a:cubicBezTo>
                  <a:cubicBezTo>
                    <a:pt x="153" y="20"/>
                    <a:pt x="154" y="18"/>
                    <a:pt x="154" y="16"/>
                  </a:cubicBezTo>
                  <a:cubicBezTo>
                    <a:pt x="154" y="8"/>
                    <a:pt x="147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4"/>
                    <a:pt x="16" y="154"/>
                  </a:cubicBezTo>
                  <a:cubicBezTo>
                    <a:pt x="18" y="154"/>
                    <a:pt x="20" y="153"/>
                    <a:pt x="23" y="152"/>
                  </a:cubicBezTo>
                  <a:cubicBezTo>
                    <a:pt x="38" y="145"/>
                    <a:pt x="54" y="140"/>
                    <a:pt x="66" y="140"/>
                  </a:cubicBezTo>
                  <a:cubicBezTo>
                    <a:pt x="96" y="140"/>
                    <a:pt x="111" y="163"/>
                    <a:pt x="111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20" y="229"/>
                    <a:pt x="18" y="229"/>
                    <a:pt x="16" y="229"/>
                  </a:cubicBezTo>
                  <a:cubicBezTo>
                    <a:pt x="7" y="229"/>
                    <a:pt x="0" y="235"/>
                    <a:pt x="0" y="24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47" y="384"/>
                    <a:pt x="154" y="391"/>
                    <a:pt x="154" y="399"/>
                  </a:cubicBezTo>
                  <a:cubicBezTo>
                    <a:pt x="154" y="402"/>
                    <a:pt x="153" y="404"/>
                    <a:pt x="152" y="406"/>
                  </a:cubicBezTo>
                  <a:cubicBezTo>
                    <a:pt x="145" y="422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2"/>
                    <a:pt x="230" y="406"/>
                  </a:cubicBezTo>
                  <a:cubicBezTo>
                    <a:pt x="229" y="404"/>
                    <a:pt x="228" y="402"/>
                    <a:pt x="228" y="399"/>
                  </a:cubicBezTo>
                  <a:cubicBezTo>
                    <a:pt x="228" y="391"/>
                    <a:pt x="235" y="384"/>
                    <a:pt x="244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5"/>
                    <a:pt x="391" y="229"/>
                    <a:pt x="399" y="229"/>
                  </a:cubicBezTo>
                  <a:cubicBezTo>
                    <a:pt x="401" y="229"/>
                    <a:pt x="404" y="229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  <a:cubicBezTo>
                    <a:pt x="479" y="243"/>
                    <a:pt x="495" y="220"/>
                    <a:pt x="495" y="192"/>
                  </a:cubicBezTo>
                  <a:cubicBezTo>
                    <a:pt x="495" y="163"/>
                    <a:pt x="479" y="140"/>
                    <a:pt x="450" y="140"/>
                  </a:cubicBezTo>
                  <a:cubicBezTo>
                    <a:pt x="438" y="140"/>
                    <a:pt x="421" y="145"/>
                    <a:pt x="406" y="152"/>
                  </a:cubicBezTo>
                  <a:cubicBezTo>
                    <a:pt x="404" y="153"/>
                    <a:pt x="401" y="154"/>
                    <a:pt x="399" y="154"/>
                  </a:cubicBezTo>
                  <a:cubicBezTo>
                    <a:pt x="391" y="154"/>
                    <a:pt x="383" y="147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0"/>
            <p:cNvSpPr>
              <a:spLocks/>
            </p:cNvSpPr>
            <p:nvPr/>
          </p:nvSpPr>
          <p:spPr bwMode="auto">
            <a:xfrm>
              <a:off x="1046" y="2620"/>
              <a:ext cx="761" cy="76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26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28" y="15"/>
                </a:cxn>
                <a:cxn ang="0">
                  <a:pos x="230" y="22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52" y="22"/>
                </a:cxn>
                <a:cxn ang="0">
                  <a:pos x="154" y="15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16" y="153"/>
                </a:cxn>
                <a:cxn ang="0">
                  <a:pos x="23" y="152"/>
                </a:cxn>
                <a:cxn ang="0">
                  <a:pos x="66" y="139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111" y="191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16" y="228"/>
                </a:cxn>
                <a:cxn ang="0">
                  <a:pos x="0" y="244"/>
                </a:cxn>
                <a:cxn ang="0">
                  <a:pos x="0" y="383"/>
                </a:cxn>
                <a:cxn ang="0">
                  <a:pos x="138" y="383"/>
                </a:cxn>
                <a:cxn ang="0">
                  <a:pos x="154" y="399"/>
                </a:cxn>
                <a:cxn ang="0">
                  <a:pos x="152" y="406"/>
                </a:cxn>
                <a:cxn ang="0">
                  <a:pos x="140" y="449"/>
                </a:cxn>
                <a:cxn ang="0">
                  <a:pos x="191" y="495"/>
                </a:cxn>
                <a:cxn ang="0">
                  <a:pos x="243" y="449"/>
                </a:cxn>
                <a:cxn ang="0">
                  <a:pos x="230" y="406"/>
                </a:cxn>
                <a:cxn ang="0">
                  <a:pos x="228" y="399"/>
                </a:cxn>
                <a:cxn ang="0">
                  <a:pos x="244" y="383"/>
                </a:cxn>
                <a:cxn ang="0">
                  <a:pos x="383" y="383"/>
                </a:cxn>
                <a:cxn ang="0">
                  <a:pos x="383" y="383"/>
                </a:cxn>
                <a:cxn ang="0">
                  <a:pos x="383" y="244"/>
                </a:cxn>
                <a:cxn ang="0">
                  <a:pos x="383" y="244"/>
                </a:cxn>
                <a:cxn ang="0">
                  <a:pos x="399" y="228"/>
                </a:cxn>
                <a:cxn ang="0">
                  <a:pos x="406" y="230"/>
                </a:cxn>
                <a:cxn ang="0">
                  <a:pos x="450" y="243"/>
                </a:cxn>
                <a:cxn ang="0">
                  <a:pos x="495" y="191"/>
                </a:cxn>
                <a:cxn ang="0">
                  <a:pos x="450" y="139"/>
                </a:cxn>
                <a:cxn ang="0">
                  <a:pos x="406" y="152"/>
                </a:cxn>
                <a:cxn ang="0">
                  <a:pos x="399" y="153"/>
                </a:cxn>
                <a:cxn ang="0">
                  <a:pos x="383" y="138"/>
                </a:cxn>
                <a:cxn ang="0">
                  <a:pos x="383" y="0"/>
                </a:cxn>
              </a:cxnLst>
              <a:rect l="0" t="0" r="r" b="b"/>
              <a:pathLst>
                <a:path w="495" h="495">
                  <a:moveTo>
                    <a:pt x="383" y="0"/>
                  </a:moveTo>
                  <a:cubicBezTo>
                    <a:pt x="383" y="26"/>
                    <a:pt x="383" y="26"/>
                    <a:pt x="383" y="26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5" y="0"/>
                    <a:pt x="228" y="7"/>
                    <a:pt x="228" y="15"/>
                  </a:cubicBezTo>
                  <a:cubicBezTo>
                    <a:pt x="228" y="18"/>
                    <a:pt x="229" y="20"/>
                    <a:pt x="230" y="22"/>
                  </a:cubicBezTo>
                  <a:cubicBezTo>
                    <a:pt x="238" y="37"/>
                    <a:pt x="243" y="54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95"/>
                    <a:pt x="220" y="111"/>
                    <a:pt x="191" y="111"/>
                  </a:cubicBezTo>
                  <a:cubicBezTo>
                    <a:pt x="163" y="111"/>
                    <a:pt x="140" y="95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4"/>
                    <a:pt x="145" y="37"/>
                    <a:pt x="152" y="22"/>
                  </a:cubicBezTo>
                  <a:cubicBezTo>
                    <a:pt x="153" y="20"/>
                    <a:pt x="154" y="18"/>
                    <a:pt x="154" y="15"/>
                  </a:cubicBezTo>
                  <a:cubicBezTo>
                    <a:pt x="154" y="7"/>
                    <a:pt x="147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6" y="153"/>
                  </a:cubicBezTo>
                  <a:cubicBezTo>
                    <a:pt x="18" y="153"/>
                    <a:pt x="20" y="153"/>
                    <a:pt x="23" y="152"/>
                  </a:cubicBezTo>
                  <a:cubicBezTo>
                    <a:pt x="38" y="144"/>
                    <a:pt x="54" y="139"/>
                    <a:pt x="66" y="139"/>
                  </a:cubicBezTo>
                  <a:cubicBezTo>
                    <a:pt x="96" y="139"/>
                    <a:pt x="111" y="163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191"/>
                    <a:pt x="111" y="191"/>
                    <a:pt x="111" y="191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7"/>
                    <a:pt x="23" y="230"/>
                  </a:cubicBezTo>
                  <a:cubicBezTo>
                    <a:pt x="20" y="229"/>
                    <a:pt x="18" y="228"/>
                    <a:pt x="16" y="228"/>
                  </a:cubicBezTo>
                  <a:cubicBezTo>
                    <a:pt x="7" y="228"/>
                    <a:pt x="0" y="235"/>
                    <a:pt x="0" y="244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47" y="383"/>
                    <a:pt x="154" y="391"/>
                    <a:pt x="154" y="399"/>
                  </a:cubicBezTo>
                  <a:cubicBezTo>
                    <a:pt x="154" y="401"/>
                    <a:pt x="153" y="403"/>
                    <a:pt x="152" y="406"/>
                  </a:cubicBezTo>
                  <a:cubicBezTo>
                    <a:pt x="145" y="421"/>
                    <a:pt x="140" y="437"/>
                    <a:pt x="140" y="449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49"/>
                  </a:cubicBezTo>
                  <a:cubicBezTo>
                    <a:pt x="243" y="437"/>
                    <a:pt x="238" y="421"/>
                    <a:pt x="230" y="406"/>
                  </a:cubicBezTo>
                  <a:cubicBezTo>
                    <a:pt x="229" y="403"/>
                    <a:pt x="228" y="401"/>
                    <a:pt x="228" y="399"/>
                  </a:cubicBezTo>
                  <a:cubicBezTo>
                    <a:pt x="228" y="391"/>
                    <a:pt x="235" y="383"/>
                    <a:pt x="244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383"/>
                    <a:pt x="383" y="383"/>
                    <a:pt x="383" y="383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5"/>
                    <a:pt x="391" y="228"/>
                    <a:pt x="399" y="228"/>
                  </a:cubicBezTo>
                  <a:cubicBezTo>
                    <a:pt x="401" y="228"/>
                    <a:pt x="404" y="229"/>
                    <a:pt x="406" y="230"/>
                  </a:cubicBezTo>
                  <a:cubicBezTo>
                    <a:pt x="421" y="237"/>
                    <a:pt x="438" y="243"/>
                    <a:pt x="450" y="243"/>
                  </a:cubicBezTo>
                  <a:cubicBezTo>
                    <a:pt x="479" y="243"/>
                    <a:pt x="495" y="220"/>
                    <a:pt x="495" y="191"/>
                  </a:cubicBezTo>
                  <a:cubicBezTo>
                    <a:pt x="495" y="163"/>
                    <a:pt x="479" y="139"/>
                    <a:pt x="450" y="139"/>
                  </a:cubicBezTo>
                  <a:cubicBezTo>
                    <a:pt x="438" y="139"/>
                    <a:pt x="421" y="144"/>
                    <a:pt x="406" y="152"/>
                  </a:cubicBezTo>
                  <a:cubicBezTo>
                    <a:pt x="404" y="153"/>
                    <a:pt x="401" y="153"/>
                    <a:pt x="399" y="153"/>
                  </a:cubicBezTo>
                  <a:cubicBezTo>
                    <a:pt x="391" y="153"/>
                    <a:pt x="383" y="147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1"/>
            <p:cNvSpPr>
              <a:spLocks/>
            </p:cNvSpPr>
            <p:nvPr/>
          </p:nvSpPr>
          <p:spPr bwMode="auto">
            <a:xfrm>
              <a:off x="1046" y="3438"/>
              <a:ext cx="761" cy="762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383" y="27"/>
                </a:cxn>
                <a:cxn ang="0">
                  <a:pos x="383" y="0"/>
                </a:cxn>
                <a:cxn ang="0">
                  <a:pos x="244" y="0"/>
                </a:cxn>
                <a:cxn ang="0">
                  <a:pos x="228" y="16"/>
                </a:cxn>
                <a:cxn ang="0">
                  <a:pos x="230" y="23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243" y="66"/>
                </a:cxn>
                <a:cxn ang="0">
                  <a:pos x="191" y="111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40" y="66"/>
                </a:cxn>
                <a:cxn ang="0">
                  <a:pos x="152" y="23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138"/>
                </a:cxn>
                <a:cxn ang="0">
                  <a:pos x="16" y="154"/>
                </a:cxn>
                <a:cxn ang="0">
                  <a:pos x="23" y="152"/>
                </a:cxn>
                <a:cxn ang="0">
                  <a:pos x="66" y="140"/>
                </a:cxn>
                <a:cxn ang="0">
                  <a:pos x="111" y="192"/>
                </a:cxn>
                <a:cxn ang="0">
                  <a:pos x="111" y="192"/>
                </a:cxn>
                <a:cxn ang="0">
                  <a:pos x="111" y="192"/>
                </a:cxn>
                <a:cxn ang="0">
                  <a:pos x="66" y="243"/>
                </a:cxn>
                <a:cxn ang="0">
                  <a:pos x="23" y="230"/>
                </a:cxn>
                <a:cxn ang="0">
                  <a:pos x="16" y="229"/>
                </a:cxn>
                <a:cxn ang="0">
                  <a:pos x="0" y="244"/>
                </a:cxn>
                <a:cxn ang="0">
                  <a:pos x="0" y="384"/>
                </a:cxn>
                <a:cxn ang="0">
                  <a:pos x="138" y="384"/>
                </a:cxn>
                <a:cxn ang="0">
                  <a:pos x="154" y="399"/>
                </a:cxn>
                <a:cxn ang="0">
                  <a:pos x="152" y="406"/>
                </a:cxn>
                <a:cxn ang="0">
                  <a:pos x="140" y="450"/>
                </a:cxn>
                <a:cxn ang="0">
                  <a:pos x="191" y="495"/>
                </a:cxn>
                <a:cxn ang="0">
                  <a:pos x="243" y="450"/>
                </a:cxn>
                <a:cxn ang="0">
                  <a:pos x="230" y="406"/>
                </a:cxn>
                <a:cxn ang="0">
                  <a:pos x="228" y="399"/>
                </a:cxn>
                <a:cxn ang="0">
                  <a:pos x="244" y="384"/>
                </a:cxn>
                <a:cxn ang="0">
                  <a:pos x="383" y="384"/>
                </a:cxn>
                <a:cxn ang="0">
                  <a:pos x="383" y="384"/>
                </a:cxn>
                <a:cxn ang="0">
                  <a:pos x="383" y="244"/>
                </a:cxn>
                <a:cxn ang="0">
                  <a:pos x="383" y="244"/>
                </a:cxn>
                <a:cxn ang="0">
                  <a:pos x="399" y="229"/>
                </a:cxn>
                <a:cxn ang="0">
                  <a:pos x="406" y="230"/>
                </a:cxn>
                <a:cxn ang="0">
                  <a:pos x="450" y="243"/>
                </a:cxn>
                <a:cxn ang="0">
                  <a:pos x="495" y="192"/>
                </a:cxn>
                <a:cxn ang="0">
                  <a:pos x="450" y="140"/>
                </a:cxn>
                <a:cxn ang="0">
                  <a:pos x="406" y="152"/>
                </a:cxn>
                <a:cxn ang="0">
                  <a:pos x="399" y="154"/>
                </a:cxn>
                <a:cxn ang="0">
                  <a:pos x="383" y="138"/>
                </a:cxn>
                <a:cxn ang="0">
                  <a:pos x="383" y="0"/>
                </a:cxn>
              </a:cxnLst>
              <a:rect l="0" t="0" r="r" b="b"/>
              <a:pathLst>
                <a:path w="495" h="495">
                  <a:moveTo>
                    <a:pt x="383" y="0"/>
                  </a:moveTo>
                  <a:cubicBezTo>
                    <a:pt x="383" y="27"/>
                    <a:pt x="383" y="27"/>
                    <a:pt x="383" y="27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5" y="0"/>
                    <a:pt x="228" y="7"/>
                    <a:pt x="228" y="16"/>
                  </a:cubicBezTo>
                  <a:cubicBezTo>
                    <a:pt x="228" y="18"/>
                    <a:pt x="229" y="20"/>
                    <a:pt x="230" y="23"/>
                  </a:cubicBezTo>
                  <a:cubicBezTo>
                    <a:pt x="238" y="38"/>
                    <a:pt x="243" y="54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3" y="96"/>
                    <a:pt x="220" y="111"/>
                    <a:pt x="191" y="111"/>
                  </a:cubicBezTo>
                  <a:cubicBezTo>
                    <a:pt x="163" y="111"/>
                    <a:pt x="140" y="9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4"/>
                    <a:pt x="145" y="38"/>
                    <a:pt x="152" y="23"/>
                  </a:cubicBezTo>
                  <a:cubicBezTo>
                    <a:pt x="153" y="20"/>
                    <a:pt x="154" y="18"/>
                    <a:pt x="154" y="16"/>
                  </a:cubicBezTo>
                  <a:cubicBezTo>
                    <a:pt x="154" y="7"/>
                    <a:pt x="147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4"/>
                    <a:pt x="16" y="154"/>
                  </a:cubicBezTo>
                  <a:cubicBezTo>
                    <a:pt x="18" y="154"/>
                    <a:pt x="20" y="153"/>
                    <a:pt x="23" y="152"/>
                  </a:cubicBezTo>
                  <a:cubicBezTo>
                    <a:pt x="38" y="145"/>
                    <a:pt x="54" y="140"/>
                    <a:pt x="66" y="140"/>
                  </a:cubicBezTo>
                  <a:cubicBezTo>
                    <a:pt x="96" y="140"/>
                    <a:pt x="111" y="163"/>
                    <a:pt x="111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1" y="220"/>
                    <a:pt x="96" y="243"/>
                    <a:pt x="66" y="243"/>
                  </a:cubicBezTo>
                  <a:cubicBezTo>
                    <a:pt x="54" y="243"/>
                    <a:pt x="38" y="238"/>
                    <a:pt x="23" y="230"/>
                  </a:cubicBezTo>
                  <a:cubicBezTo>
                    <a:pt x="20" y="229"/>
                    <a:pt x="18" y="229"/>
                    <a:pt x="16" y="229"/>
                  </a:cubicBezTo>
                  <a:cubicBezTo>
                    <a:pt x="7" y="229"/>
                    <a:pt x="0" y="235"/>
                    <a:pt x="0" y="24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38" y="384"/>
                    <a:pt x="138" y="384"/>
                    <a:pt x="138" y="384"/>
                  </a:cubicBezTo>
                  <a:cubicBezTo>
                    <a:pt x="147" y="384"/>
                    <a:pt x="154" y="391"/>
                    <a:pt x="154" y="399"/>
                  </a:cubicBezTo>
                  <a:cubicBezTo>
                    <a:pt x="154" y="402"/>
                    <a:pt x="153" y="404"/>
                    <a:pt x="152" y="406"/>
                  </a:cubicBezTo>
                  <a:cubicBezTo>
                    <a:pt x="145" y="421"/>
                    <a:pt x="140" y="438"/>
                    <a:pt x="140" y="450"/>
                  </a:cubicBezTo>
                  <a:cubicBezTo>
                    <a:pt x="140" y="479"/>
                    <a:pt x="163" y="495"/>
                    <a:pt x="191" y="495"/>
                  </a:cubicBezTo>
                  <a:cubicBezTo>
                    <a:pt x="220" y="495"/>
                    <a:pt x="243" y="479"/>
                    <a:pt x="243" y="450"/>
                  </a:cubicBezTo>
                  <a:cubicBezTo>
                    <a:pt x="243" y="438"/>
                    <a:pt x="238" y="421"/>
                    <a:pt x="230" y="406"/>
                  </a:cubicBezTo>
                  <a:cubicBezTo>
                    <a:pt x="229" y="404"/>
                    <a:pt x="228" y="402"/>
                    <a:pt x="228" y="399"/>
                  </a:cubicBezTo>
                  <a:cubicBezTo>
                    <a:pt x="228" y="391"/>
                    <a:pt x="235" y="384"/>
                    <a:pt x="244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384"/>
                    <a:pt x="383" y="384"/>
                    <a:pt x="383" y="38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44"/>
                    <a:pt x="383" y="244"/>
                    <a:pt x="383" y="244"/>
                  </a:cubicBezTo>
                  <a:cubicBezTo>
                    <a:pt x="383" y="235"/>
                    <a:pt x="391" y="229"/>
                    <a:pt x="399" y="229"/>
                  </a:cubicBezTo>
                  <a:cubicBezTo>
                    <a:pt x="401" y="229"/>
                    <a:pt x="404" y="229"/>
                    <a:pt x="406" y="230"/>
                  </a:cubicBezTo>
                  <a:cubicBezTo>
                    <a:pt x="421" y="238"/>
                    <a:pt x="438" y="243"/>
                    <a:pt x="450" y="243"/>
                  </a:cubicBezTo>
                  <a:cubicBezTo>
                    <a:pt x="479" y="243"/>
                    <a:pt x="495" y="220"/>
                    <a:pt x="495" y="192"/>
                  </a:cubicBezTo>
                  <a:cubicBezTo>
                    <a:pt x="495" y="163"/>
                    <a:pt x="479" y="140"/>
                    <a:pt x="450" y="140"/>
                  </a:cubicBezTo>
                  <a:cubicBezTo>
                    <a:pt x="438" y="140"/>
                    <a:pt x="421" y="145"/>
                    <a:pt x="406" y="152"/>
                  </a:cubicBezTo>
                  <a:cubicBezTo>
                    <a:pt x="404" y="153"/>
                    <a:pt x="401" y="154"/>
                    <a:pt x="399" y="154"/>
                  </a:cubicBezTo>
                  <a:cubicBezTo>
                    <a:pt x="391" y="154"/>
                    <a:pt x="383" y="147"/>
                    <a:pt x="383" y="138"/>
                  </a:cubicBezTo>
                  <a:cubicBezTo>
                    <a:pt x="383" y="0"/>
                    <a:pt x="383" y="0"/>
                    <a:pt x="383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2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3"/>
            <p:cNvSpPr>
              <a:spLocks/>
            </p:cNvSpPr>
            <p:nvPr/>
          </p:nvSpPr>
          <p:spPr bwMode="auto">
            <a:xfrm>
              <a:off x="4186" y="983"/>
              <a:ext cx="526" cy="588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8"/>
                </a:cxn>
                <a:cxn ang="0">
                  <a:pos x="331" y="588"/>
                </a:cxn>
                <a:cxn ang="0">
                  <a:pos x="526" y="293"/>
                </a:cxn>
                <a:cxn ang="0">
                  <a:pos x="331" y="0"/>
                </a:cxn>
              </a:cxnLst>
              <a:rect l="0" t="0" r="r" b="b"/>
              <a:pathLst>
                <a:path w="526" h="588">
                  <a:moveTo>
                    <a:pt x="331" y="0"/>
                  </a:moveTo>
                  <a:lnTo>
                    <a:pt x="0" y="0"/>
                  </a:lnTo>
                  <a:lnTo>
                    <a:pt x="0" y="588"/>
                  </a:lnTo>
                  <a:lnTo>
                    <a:pt x="331" y="588"/>
                  </a:lnTo>
                  <a:lnTo>
                    <a:pt x="526" y="293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4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5"/>
            <p:cNvSpPr>
              <a:spLocks/>
            </p:cNvSpPr>
            <p:nvPr/>
          </p:nvSpPr>
          <p:spPr bwMode="auto">
            <a:xfrm>
              <a:off x="4186" y="1801"/>
              <a:ext cx="526" cy="590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0"/>
                </a:cxn>
                <a:cxn ang="0">
                  <a:pos x="331" y="590"/>
                </a:cxn>
                <a:cxn ang="0">
                  <a:pos x="526" y="295"/>
                </a:cxn>
                <a:cxn ang="0">
                  <a:pos x="331" y="0"/>
                </a:cxn>
              </a:cxnLst>
              <a:rect l="0" t="0" r="r" b="b"/>
              <a:pathLst>
                <a:path w="526" h="590">
                  <a:moveTo>
                    <a:pt x="331" y="0"/>
                  </a:moveTo>
                  <a:lnTo>
                    <a:pt x="0" y="0"/>
                  </a:lnTo>
                  <a:lnTo>
                    <a:pt x="0" y="590"/>
                  </a:lnTo>
                  <a:lnTo>
                    <a:pt x="331" y="590"/>
                  </a:lnTo>
                  <a:lnTo>
                    <a:pt x="526" y="295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6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7"/>
            <p:cNvSpPr>
              <a:spLocks/>
            </p:cNvSpPr>
            <p:nvPr/>
          </p:nvSpPr>
          <p:spPr bwMode="auto">
            <a:xfrm>
              <a:off x="4186" y="2620"/>
              <a:ext cx="526" cy="589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89"/>
                </a:cxn>
                <a:cxn ang="0">
                  <a:pos x="331" y="589"/>
                </a:cxn>
                <a:cxn ang="0">
                  <a:pos x="526" y="294"/>
                </a:cxn>
                <a:cxn ang="0">
                  <a:pos x="331" y="0"/>
                </a:cxn>
              </a:cxnLst>
              <a:rect l="0" t="0" r="r" b="b"/>
              <a:pathLst>
                <a:path w="526" h="589">
                  <a:moveTo>
                    <a:pt x="331" y="0"/>
                  </a:moveTo>
                  <a:lnTo>
                    <a:pt x="0" y="0"/>
                  </a:lnTo>
                  <a:lnTo>
                    <a:pt x="0" y="589"/>
                  </a:lnTo>
                  <a:lnTo>
                    <a:pt x="331" y="589"/>
                  </a:lnTo>
                  <a:lnTo>
                    <a:pt x="526" y="294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8"/>
            <p:cNvSpPr>
              <a:spLocks/>
            </p:cNvSpPr>
            <p:nvPr/>
          </p:nvSpPr>
          <p:spPr bwMode="auto">
            <a:xfrm>
              <a:off x="4186" y="3438"/>
              <a:ext cx="526" cy="591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1"/>
                </a:cxn>
                <a:cxn ang="0">
                  <a:pos x="331" y="591"/>
                </a:cxn>
                <a:cxn ang="0">
                  <a:pos x="526" y="296"/>
                </a:cxn>
                <a:cxn ang="0">
                  <a:pos x="331" y="0"/>
                </a:cxn>
              </a:cxnLst>
              <a:rect l="0" t="0" r="r" b="b"/>
              <a:pathLst>
                <a:path w="526" h="591">
                  <a:moveTo>
                    <a:pt x="331" y="0"/>
                  </a:moveTo>
                  <a:lnTo>
                    <a:pt x="0" y="0"/>
                  </a:lnTo>
                  <a:lnTo>
                    <a:pt x="0" y="591"/>
                  </a:lnTo>
                  <a:lnTo>
                    <a:pt x="331" y="591"/>
                  </a:lnTo>
                  <a:lnTo>
                    <a:pt x="526" y="296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>
              <a:off x="4186" y="3438"/>
              <a:ext cx="526" cy="591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0"/>
                </a:cxn>
                <a:cxn ang="0">
                  <a:pos x="0" y="591"/>
                </a:cxn>
                <a:cxn ang="0">
                  <a:pos x="331" y="591"/>
                </a:cxn>
                <a:cxn ang="0">
                  <a:pos x="526" y="296"/>
                </a:cxn>
                <a:cxn ang="0">
                  <a:pos x="331" y="0"/>
                </a:cxn>
              </a:cxnLst>
              <a:rect l="0" t="0" r="r" b="b"/>
              <a:pathLst>
                <a:path w="526" h="591">
                  <a:moveTo>
                    <a:pt x="331" y="0"/>
                  </a:moveTo>
                  <a:lnTo>
                    <a:pt x="0" y="0"/>
                  </a:lnTo>
                  <a:lnTo>
                    <a:pt x="0" y="591"/>
                  </a:lnTo>
                  <a:lnTo>
                    <a:pt x="331" y="591"/>
                  </a:lnTo>
                  <a:lnTo>
                    <a:pt x="526" y="296"/>
                  </a:lnTo>
                  <a:lnTo>
                    <a:pt x="33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2915816" y="4509120"/>
            <a:ext cx="3600400" cy="288032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2915816" y="3212976"/>
            <a:ext cx="3600400" cy="288032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2915816" y="1916832"/>
            <a:ext cx="3600400" cy="288032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1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2915816" y="5733256"/>
            <a:ext cx="3600400" cy="288032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endParaRPr lang="en-US" dirty="0"/>
          </a:p>
        </p:txBody>
      </p:sp>
      <p:grpSp>
        <p:nvGrpSpPr>
          <p:cNvPr id="43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4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Box 46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Date Placeholder 27"/>
          <p:cNvSpPr>
            <a:spLocks noGrp="1"/>
          </p:cNvSpPr>
          <p:nvPr>
            <p:ph type="dt" sz="half" idx="23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49" name="Footer Placeholder 16"/>
          <p:cNvSpPr>
            <a:spLocks noGrp="1"/>
          </p:cNvSpPr>
          <p:nvPr>
            <p:ph type="ftr" sz="quarter" idx="24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RED color#9637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B56F86-636D-48D1-A36C-088153BB7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ORANGE color#E36D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3CBDC42-5172-417B-80E8-2164D97F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PURPLE color#604A7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D650E9-F662-4965-BBFE-B5A54123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OLIVE GREEN color#77933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4FE8D06-169C-40E0-ACAE-DC844D90C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in RED color#96373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4247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CDDF00"/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714400"/>
            <a:ext cx="8964488" cy="410344"/>
          </a:xfrm>
        </p:spPr>
        <p:txBody>
          <a:bodyPr/>
          <a:lstStyle>
            <a:lvl1pPr algn="l">
              <a:buNone/>
              <a:defRPr sz="2000" baseline="0">
                <a:solidFill>
                  <a:srgbClr val="CDDF0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8208962" cy="4032250"/>
          </a:xfrm>
        </p:spPr>
        <p:txBody>
          <a:bodyPr/>
          <a:lstStyle>
            <a:lvl1pPr>
              <a:buClr>
                <a:srgbClr val="FFFF00"/>
              </a:buClr>
              <a:buFont typeface="Wingdings" pitchFamily="2" charset="2"/>
              <a:buChar char="§"/>
              <a:defRPr sz="1800">
                <a:solidFill>
                  <a:srgbClr val="CDDF00"/>
                </a:solidFill>
              </a:defRPr>
            </a:lvl1pPr>
            <a:lvl2pPr>
              <a:buClr>
                <a:srgbClr val="FFFF00"/>
              </a:buClr>
              <a:defRPr sz="1800">
                <a:solidFill>
                  <a:srgbClr val="CDDF00"/>
                </a:solidFill>
              </a:defRPr>
            </a:lvl2pPr>
            <a:lvl3pPr>
              <a:buClr>
                <a:srgbClr val="FFFF00"/>
              </a:buClr>
              <a:defRPr sz="1800">
                <a:solidFill>
                  <a:srgbClr val="CDDF00"/>
                </a:solidFill>
              </a:defRPr>
            </a:lvl3pPr>
            <a:lvl4pPr>
              <a:buClr>
                <a:srgbClr val="FFFF00"/>
              </a:buClr>
              <a:defRPr sz="1800">
                <a:solidFill>
                  <a:srgbClr val="CDDF00"/>
                </a:solidFill>
              </a:defRPr>
            </a:lvl4pPr>
            <a:lvl5pPr>
              <a:buClr>
                <a:srgbClr val="FFFF00"/>
              </a:buClr>
              <a:defRPr sz="1800">
                <a:solidFill>
                  <a:srgbClr val="CDD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338B09-F2C9-0C41-B910-AB987B938D75}"/>
              </a:ext>
            </a:extLst>
          </p:cNvPr>
          <p:cNvSpPr txBox="1"/>
          <p:nvPr userDrawn="1"/>
        </p:nvSpPr>
        <p:spPr>
          <a:xfrm>
            <a:off x="7359564" y="6453336"/>
            <a:ext cx="1748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CDDF00"/>
                </a:solidFill>
              </a:rPr>
              <a:t>www.apeschool.xyz</a:t>
            </a:r>
            <a:endParaRPr lang="de-DE" sz="1400">
              <a:solidFill>
                <a:srgbClr val="CDDF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AQUA color#33859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000C82-C11C-4673-A259-2CE3D12EF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BLUE color#36609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15DFEEE-A3E2-40FA-96B9-638425F4E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DARK BLUE color#17375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000BB5-F2A4-4E1F-981C-0CA90B7FB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in GRAY color#A6A6A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2FF761-3CBB-4313-8735-5670580C9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1520" y="3356992"/>
            <a:ext cx="2592288" cy="302433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grpSp>
        <p:nvGrpSpPr>
          <p:cNvPr id="5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000827" y="2464068"/>
            <a:ext cx="3142347" cy="1929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in RED color#963735">
  <p:cSld name="1_Title and subtitle in RED color#963735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964488" cy="42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CDDF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body" idx="1"/>
          </p:nvPr>
        </p:nvSpPr>
        <p:spPr>
          <a:xfrm>
            <a:off x="179512" y="714400"/>
            <a:ext cx="8964488" cy="41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CDDF00"/>
              </a:buClr>
              <a:buSzPts val="2000"/>
              <a:buFont typeface="Arial"/>
              <a:buNone/>
              <a:defRPr sz="2000">
                <a:solidFill>
                  <a:srgbClr val="CDDF00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2"/>
          </p:nvPr>
        </p:nvSpPr>
        <p:spPr>
          <a:xfrm>
            <a:off x="179512" y="1484982"/>
            <a:ext cx="8208962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▪"/>
              <a:defRPr sz="1800">
                <a:solidFill>
                  <a:srgbClr val="CDDF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–"/>
              <a:defRPr sz="1800">
                <a:solidFill>
                  <a:srgbClr val="CDDF00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  <a:defRPr sz="1800">
                <a:solidFill>
                  <a:srgbClr val="CDDF00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–"/>
              <a:defRPr sz="1800">
                <a:solidFill>
                  <a:srgbClr val="CDDF00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»"/>
              <a:defRPr sz="1800">
                <a:solidFill>
                  <a:srgbClr val="CDDF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/>
          <p:nvPr/>
        </p:nvSpPr>
        <p:spPr>
          <a:xfrm>
            <a:off x="7359564" y="6453336"/>
            <a:ext cx="1748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www.apeschool.xyz</a:t>
            </a:r>
            <a:endParaRPr sz="1400">
              <a:solidFill>
                <a:srgbClr val="CDD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727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78" y="1604"/>
            <a:ext cx="9130872" cy="6851365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5949280"/>
            <a:ext cx="5688632" cy="504006"/>
          </a:xfrm>
        </p:spPr>
        <p:txBody>
          <a:bodyPr anchor="ctr"/>
          <a:lstStyle>
            <a:lvl1pPr algn="l">
              <a:buNone/>
              <a:defRPr sz="2300"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sr-Latn-RS" dirty="0"/>
              <a:t>Click to add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6237312"/>
            <a:ext cx="5688632" cy="792088"/>
          </a:xfrm>
        </p:spPr>
        <p:txBody>
          <a:bodyPr anchor="ctr"/>
          <a:lstStyle>
            <a:lvl1pPr algn="l">
              <a:buNone/>
              <a:defRPr sz="15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sr-Latn-RS" dirty="0"/>
              <a:t>Click to add subtitle </a:t>
            </a:r>
            <a:r>
              <a:rPr lang="en-US" dirty="0"/>
              <a:t>│ Name of the presenter</a:t>
            </a:r>
          </a:p>
        </p:txBody>
      </p:sp>
      <p:pic>
        <p:nvPicPr>
          <p:cNvPr id="14" name="Picture 13" descr="sarena traka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6414984"/>
            <a:ext cx="4743110" cy="45719"/>
          </a:xfrm>
          <a:prstGeom prst="rect">
            <a:avLst/>
          </a:prstGeom>
        </p:spPr>
      </p:pic>
      <p:pic>
        <p:nvPicPr>
          <p:cNvPr id="6" name="Picture 5" descr="NEW LOGO.png">
            <a:extLst>
              <a:ext uri="{FF2B5EF4-FFF2-40B4-BE49-F238E27FC236}">
                <a16:creationId xmlns:a16="http://schemas.microsoft.com/office/drawing/2014/main" id="{DACF112C-3394-4A2E-90F1-23171FF73D1A}"/>
              </a:ext>
            </a:extLst>
          </p:cNvPr>
          <p:cNvPicPr>
            <a:picLocks noChangeAspect="1"/>
          </p:cNvPicPr>
          <p:nvPr userDrawn="1"/>
        </p:nvPicPr>
        <p:blipFill>
          <a:blip cstate="email"/>
          <a:stretch>
            <a:fillRect/>
          </a:stretch>
        </p:blipFill>
        <p:spPr>
          <a:xfrm>
            <a:off x="180132" y="180456"/>
            <a:ext cx="1355769" cy="8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9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in BLUE color#36609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44EC6A6-1C7F-441C-8C31-A65806B34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10344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9388" y="1772816"/>
            <a:ext cx="8280400" cy="3959225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  <a:lvl4pPr>
              <a:buClr>
                <a:schemeClr val="accent1">
                  <a:lumMod val="75000"/>
                </a:schemeClr>
              </a:buClr>
              <a:defRPr sz="1800"/>
            </a:lvl4pPr>
            <a:lvl5pPr>
              <a:buClr>
                <a:schemeClr val="accent1">
                  <a:lumMod val="75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in DARK BLUE color#17375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19C774-C822-4EEC-A8BD-31555F00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9388" y="1772816"/>
            <a:ext cx="8280400" cy="39592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1pPr>
            <a:lvl2pPr>
              <a:buClr>
                <a:schemeClr val="tx2">
                  <a:lumMod val="75000"/>
                </a:schemeClr>
              </a:buClr>
              <a:defRPr sz="1800"/>
            </a:lvl2pPr>
            <a:lvl3pPr>
              <a:buClr>
                <a:schemeClr val="tx2">
                  <a:lumMod val="75000"/>
                </a:schemeClr>
              </a:buClr>
              <a:defRPr sz="1800"/>
            </a:lvl3pPr>
            <a:lvl4pPr>
              <a:buClr>
                <a:schemeClr val="tx2">
                  <a:lumMod val="75000"/>
                </a:schemeClr>
              </a:buClr>
              <a:defRPr sz="1800"/>
            </a:lvl4pPr>
            <a:lvl5pPr>
              <a:buClr>
                <a:schemeClr val="tx2">
                  <a:lumMod val="75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in PURPLE color#604A7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3E146F-9E1F-4088-B491-5743714A0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79388" y="1772816"/>
            <a:ext cx="8208962" cy="3959225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800"/>
            </a:lvl1pPr>
            <a:lvl2pPr>
              <a:buClr>
                <a:schemeClr val="accent4">
                  <a:lumMod val="75000"/>
                </a:schemeClr>
              </a:buClr>
              <a:defRPr sz="1800"/>
            </a:lvl2pPr>
            <a:lvl3pPr>
              <a:buClr>
                <a:schemeClr val="accent4">
                  <a:lumMod val="75000"/>
                </a:schemeClr>
              </a:buClr>
              <a:defRPr sz="1800"/>
            </a:lvl3pPr>
            <a:lvl4pPr>
              <a:buClr>
                <a:schemeClr val="accent4">
                  <a:lumMod val="75000"/>
                </a:schemeClr>
              </a:buClr>
              <a:defRPr sz="1800"/>
            </a:lvl4pPr>
            <a:lvl5pPr>
              <a:buClr>
                <a:schemeClr val="accent4">
                  <a:lumMod val="75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C62F56-2CEF-4760-AA66-27DF1AF1A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1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79388" y="1772816"/>
            <a:ext cx="8208962" cy="3887787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1pPr>
            <a:lvl2pPr>
              <a:buClr>
                <a:schemeClr val="tx2">
                  <a:lumMod val="75000"/>
                </a:schemeClr>
              </a:buClr>
              <a:defRPr sz="1800"/>
            </a:lvl2pPr>
            <a:lvl3pPr>
              <a:buClr>
                <a:schemeClr val="tx2">
                  <a:lumMod val="75000"/>
                </a:schemeClr>
              </a:buClr>
              <a:defRPr sz="1800"/>
            </a:lvl3pPr>
            <a:lvl4pPr>
              <a:buClr>
                <a:schemeClr val="tx2">
                  <a:lumMod val="75000"/>
                </a:schemeClr>
              </a:buClr>
              <a:defRPr sz="1800"/>
            </a:lvl4pPr>
            <a:lvl5pPr>
              <a:buClr>
                <a:schemeClr val="tx2">
                  <a:lumMod val="75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498A04-4CC6-4D61-811E-D0E03CED6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grpSp>
        <p:nvGrpSpPr>
          <p:cNvPr id="4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5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67FCE21-BD5B-4B9D-8613-879E58763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1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79388" y="1772816"/>
            <a:ext cx="5472112" cy="489585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1pPr>
            <a:lvl2pPr>
              <a:buClr>
                <a:schemeClr val="tx2">
                  <a:lumMod val="75000"/>
                </a:schemeClr>
              </a:buClr>
              <a:defRPr sz="1800"/>
            </a:lvl2pPr>
            <a:lvl3pPr>
              <a:buClr>
                <a:schemeClr val="tx2">
                  <a:lumMod val="75000"/>
                </a:schemeClr>
              </a:buClr>
              <a:defRPr sz="1800"/>
            </a:lvl3pPr>
            <a:lvl4pPr>
              <a:buClr>
                <a:schemeClr val="tx2">
                  <a:lumMod val="75000"/>
                </a:schemeClr>
              </a:buClr>
              <a:defRPr sz="1800"/>
            </a:lvl4pPr>
            <a:lvl5pPr>
              <a:buClr>
                <a:schemeClr val="tx2">
                  <a:lumMod val="75000"/>
                </a:schemeClr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and bigg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DE93E1-974E-48C4-A3B3-AA81D488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2495"/>
            <a:ext cx="9144000" cy="6188833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240" cy="114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79512" y="1735584"/>
            <a:ext cx="2232248" cy="4933776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1pPr>
          </a:lstStyle>
          <a:p>
            <a:endParaRPr lang="x-non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218456"/>
            <a:ext cx="6336059" cy="482352"/>
          </a:xfrm>
        </p:spPr>
        <p:txBody>
          <a:bodyPr/>
          <a:lstStyle>
            <a:lvl1pPr>
              <a:buNone/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r-Latn-RS" dirty="0"/>
              <a:t>Click to add subtitle</a:t>
            </a:r>
            <a:endParaRPr lang="en-US" dirty="0"/>
          </a:p>
        </p:txBody>
      </p:sp>
      <p:grpSp>
        <p:nvGrpSpPr>
          <p:cNvPr id="6" name="Group 18"/>
          <p:cNvGrpSpPr>
            <a:grpSpLocks noChangeAspect="1"/>
          </p:cNvGrpSpPr>
          <p:nvPr userDrawn="1"/>
        </p:nvGrpSpPr>
        <p:grpSpPr bwMode="auto">
          <a:xfrm>
            <a:off x="7940675" y="6381328"/>
            <a:ext cx="1203325" cy="269875"/>
            <a:chOff x="5002" y="4020"/>
            <a:chExt cx="758" cy="170"/>
          </a:xfrm>
        </p:grpSpPr>
        <p:sp>
          <p:nvSpPr>
            <p:cNvPr id="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002" y="4020"/>
              <a:ext cx="7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5250" y="4022"/>
              <a:ext cx="510" cy="1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5000" y="4022"/>
              <a:ext cx="208" cy="17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7956376" y="638132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E7C560D-EC5D-489D-8E66-F29222A17910}" type="slidenum">
              <a:rPr lang="sr-Latn-RS" sz="1000" b="1" smtClean="0">
                <a:solidFill>
                  <a:schemeClr val="bg1">
                    <a:lumMod val="95000"/>
                  </a:schemeClr>
                </a:solidFill>
              </a:rPr>
              <a:pPr/>
              <a:t>‹Nr.›</a:t>
            </a:fld>
            <a:endParaRPr lang="en-US" sz="10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1"/>
          </p:nvPr>
        </p:nvSpPr>
        <p:spPr>
          <a:xfrm>
            <a:off x="6400800" y="6355080"/>
            <a:ext cx="141156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11/20/22</a:t>
            </a:fld>
            <a:endParaRPr lang="en-US" sz="1600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2"/>
          <p:cNvSpPr>
            <a:spLocks noGrp="1"/>
          </p:cNvSpPr>
          <p:nvPr>
            <p:ph type="title"/>
          </p:nvPr>
        </p:nvSpPr>
        <p:spPr bwMode="auto">
          <a:xfrm>
            <a:off x="170184" y="692696"/>
            <a:ext cx="8290248" cy="6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79512" y="1604963"/>
            <a:ext cx="8507288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/>
              <a:t>Click to edit the outline text format</a:t>
            </a:r>
          </a:p>
          <a:p>
            <a:pPr lvl="1"/>
            <a:r>
              <a:rPr lang="x-none"/>
              <a:t>Second Outline Level</a:t>
            </a:r>
          </a:p>
          <a:p>
            <a:pPr lvl="2"/>
            <a:r>
              <a:rPr lang="x-none"/>
              <a:t>Third Outline Level</a:t>
            </a:r>
          </a:p>
          <a:p>
            <a:pPr lvl="3"/>
            <a:r>
              <a:rPr lang="x-none"/>
              <a:t>Fourth Outline Level</a:t>
            </a:r>
          </a:p>
          <a:p>
            <a:pPr lvl="4"/>
            <a:r>
              <a:rPr lang="x-none"/>
              <a:t>Fifth Outline Level</a:t>
            </a:r>
          </a:p>
          <a:p>
            <a:pPr lvl="5"/>
            <a:r>
              <a:rPr lang="x-none"/>
              <a:t>Sixth Outline Level</a:t>
            </a:r>
          </a:p>
          <a:p>
            <a:pPr lvl="6"/>
            <a:r>
              <a:rPr lang="x-none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9" r:id="rId2"/>
    <p:sldLayoutId id="2147483704" r:id="rId3"/>
    <p:sldLayoutId id="2147483705" r:id="rId4"/>
    <p:sldLayoutId id="2147483703" r:id="rId5"/>
    <p:sldLayoutId id="2147483708" r:id="rId6"/>
    <p:sldLayoutId id="2147483707" r:id="rId7"/>
    <p:sldLayoutId id="2147483712" r:id="rId8"/>
    <p:sldLayoutId id="2147483713" r:id="rId9"/>
    <p:sldLayoutId id="2147483714" r:id="rId10"/>
    <p:sldLayoutId id="2147483709" r:id="rId11"/>
    <p:sldLayoutId id="2147483710" r:id="rId12"/>
    <p:sldLayoutId id="2147483711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6" r:id="rId24"/>
    <p:sldLayoutId id="2147483727" r:id="rId25"/>
    <p:sldLayoutId id="2147483728" r:id="rId2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>
              <a:lumMod val="7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eschool.xyz/risk.xcl" TargetMode="External"/><Relationship Id="rId2" Type="http://schemas.openxmlformats.org/officeDocument/2006/relationships/hyperlink" Target="https://www.apeschool.xyz/ris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ga404.net/" TargetMode="External"/><Relationship Id="rId13" Type="http://schemas.openxmlformats.org/officeDocument/2006/relationships/hyperlink" Target="https://www.metabrewsociety.com/" TargetMode="External"/><Relationship Id="rId3" Type="http://schemas.openxmlformats.org/officeDocument/2006/relationships/hyperlink" Target="https://www.venturecapitalx.io/" TargetMode="External"/><Relationship Id="rId7" Type="http://schemas.openxmlformats.org/officeDocument/2006/relationships/hyperlink" Target="https://thelittles.io/" TargetMode="External"/><Relationship Id="rId12" Type="http://schemas.openxmlformats.org/officeDocument/2006/relationships/hyperlink" Target="https://nonfungibleknowledge.webflow.io/" TargetMode="External"/><Relationship Id="rId17" Type="http://schemas.openxmlformats.org/officeDocument/2006/relationships/hyperlink" Target="https://www.apeschool.xyz/risk.xcl" TargetMode="External"/><Relationship Id="rId2" Type="http://schemas.openxmlformats.org/officeDocument/2006/relationships/hyperlink" Target="https://artgobblers.com/" TargetMode="External"/><Relationship Id="rId16" Type="http://schemas.openxmlformats.org/officeDocument/2006/relationships/hyperlink" Target="https://www.apeschool.xyz/ris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keworld.game/" TargetMode="External"/><Relationship Id="rId11" Type="http://schemas.openxmlformats.org/officeDocument/2006/relationships/hyperlink" Target="https://twitter.com/NakedPunksNFT" TargetMode="External"/><Relationship Id="rId5" Type="http://schemas.openxmlformats.org/officeDocument/2006/relationships/hyperlink" Target="https://www.fiendz.io/" TargetMode="External"/><Relationship Id="rId15" Type="http://schemas.openxmlformats.org/officeDocument/2006/relationships/hyperlink" Target="https://stayopen.com/stay-pass/" TargetMode="External"/><Relationship Id="rId10" Type="http://schemas.openxmlformats.org/officeDocument/2006/relationships/hyperlink" Target="https://freaks.club/" TargetMode="External"/><Relationship Id="rId4" Type="http://schemas.openxmlformats.org/officeDocument/2006/relationships/hyperlink" Target="https://bugatticollectionsnft.com/" TargetMode="External"/><Relationship Id="rId9" Type="http://schemas.openxmlformats.org/officeDocument/2006/relationships/hyperlink" Target="https://www.averagebob.co/" TargetMode="External"/><Relationship Id="rId14" Type="http://schemas.openxmlformats.org/officeDocument/2006/relationships/hyperlink" Target="https://eloop.app/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tif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ABD7C7E-5835-7D4B-ADE4-7A61E9F4C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142739-9564-F846-A830-5ED9082C10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1F6C32-2165-194E-8F87-2E60C52A6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D19296-B67D-894C-B981-0A48A9053631}"/>
              </a:ext>
            </a:extLst>
          </p:cNvPr>
          <p:cNvSpPr txBox="1"/>
          <p:nvPr/>
        </p:nvSpPr>
        <p:spPr>
          <a:xfrm>
            <a:off x="3995936" y="3140968"/>
            <a:ext cx="43039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cap="all" dirty="0">
                <a:highlight>
                  <a:srgbClr val="FFFF00"/>
                </a:highlight>
              </a:rPr>
              <a:t>RISK ANALYSIS OF NFT PROJECTS</a:t>
            </a:r>
          </a:p>
        </p:txBody>
      </p:sp>
    </p:spTree>
    <p:extLst>
      <p:ext uri="{BB962C8B-B14F-4D97-AF65-F5344CB8AC3E}">
        <p14:creationId xmlns:p14="http://schemas.microsoft.com/office/powerpoint/2010/main" val="173175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F12BD-3894-7780-91EB-C35E088E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NFT Project and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83B2AA-9DD7-017D-B2A7-49293E28A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possible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88CE03-8476-53DA-46F9-FC023CD22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628998"/>
            <a:ext cx="8208962" cy="1583978"/>
          </a:xfrm>
        </p:spPr>
        <p:txBody>
          <a:bodyPr/>
          <a:lstStyle/>
          <a:p>
            <a:r>
              <a:rPr lang="de-DE" dirty="0" err="1">
                <a:sym typeface="Wingdings" pitchFamily="2" charset="2"/>
              </a:rPr>
              <a:t>Buyer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NFTs (</a:t>
            </a:r>
            <a:r>
              <a:rPr lang="de-DE" dirty="0" err="1">
                <a:sym typeface="Wingdings" pitchFamily="2" charset="2"/>
              </a:rPr>
              <a:t>investor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member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community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somebody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who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enjoys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utilities etc.)</a:t>
            </a:r>
          </a:p>
          <a:p>
            <a:r>
              <a:rPr lang="de-DE" dirty="0">
                <a:sym typeface="Wingdings" pitchFamily="2" charset="2"/>
              </a:rPr>
              <a:t>A </a:t>
            </a:r>
            <a:r>
              <a:rPr lang="de-DE" dirty="0" err="1">
                <a:sym typeface="Wingdings" pitchFamily="2" charset="2"/>
              </a:rPr>
              <a:t>user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NFTs </a:t>
            </a:r>
            <a:r>
              <a:rPr lang="de-DE" dirty="0" err="1">
                <a:sym typeface="Wingdings" pitchFamily="2" charset="2"/>
              </a:rPr>
              <a:t>without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owning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some</a:t>
            </a:r>
            <a:r>
              <a:rPr lang="de-DE" dirty="0">
                <a:sym typeface="Wingdings" pitchFamily="2" charset="2"/>
              </a:rPr>
              <a:t> e.g. </a:t>
            </a:r>
            <a:r>
              <a:rPr lang="de-DE" dirty="0" err="1">
                <a:sym typeface="Wingdings" pitchFamily="2" charset="2"/>
              </a:rPr>
              <a:t>retailers</a:t>
            </a:r>
            <a:r>
              <a:rPr lang="de-DE" dirty="0">
                <a:sym typeface="Wingdings" pitchFamily="2" charset="2"/>
              </a:rPr>
              <a:t>, SW </a:t>
            </a:r>
            <a:r>
              <a:rPr lang="de-DE" dirty="0" err="1">
                <a:sym typeface="Wingdings" pitchFamily="2" charset="2"/>
              </a:rPr>
              <a:t>companies</a:t>
            </a:r>
            <a:r>
              <a:rPr lang="de-DE" dirty="0">
                <a:sym typeface="Wingdings" pitchFamily="2" charset="2"/>
              </a:rPr>
              <a:t> etc.</a:t>
            </a:r>
          </a:p>
          <a:p>
            <a:r>
              <a:rPr lang="de-DE" dirty="0">
                <a:sym typeface="Wingdings" pitchFamily="2" charset="2"/>
              </a:rPr>
              <a:t>Viewer </a:t>
            </a:r>
            <a:r>
              <a:rPr lang="de-DE" dirty="0" err="1">
                <a:sym typeface="Wingdings" pitchFamily="2" charset="2"/>
              </a:rPr>
              <a:t>only</a:t>
            </a:r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446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261AA-5D3A-A04C-B61A-D882E9CE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Scam</a:t>
            </a:r>
            <a:r>
              <a:rPr lang="de-DE" dirty="0"/>
              <a:t>, Rug Pull and Exit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1CECB8-9AB5-BD7C-2BEE-9FB3436A5D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0A6A25-253D-F531-3048-0A0ABC68C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3456384" cy="4536306"/>
          </a:xfrm>
        </p:spPr>
        <p:txBody>
          <a:bodyPr/>
          <a:lstStyle/>
          <a:p>
            <a:r>
              <a:rPr lang="de-DE" dirty="0" err="1"/>
              <a:t>Scam</a:t>
            </a:r>
            <a:endParaRPr lang="de-DE" dirty="0"/>
          </a:p>
          <a:p>
            <a:pPr lvl="1"/>
            <a:r>
              <a:rPr lang="de-DE" dirty="0" err="1"/>
              <a:t>Intentionally</a:t>
            </a:r>
            <a:r>
              <a:rPr lang="de-DE" dirty="0"/>
              <a:t> not </a:t>
            </a:r>
            <a:r>
              <a:rPr lang="de-DE" dirty="0" err="1"/>
              <a:t>fulfilling</a:t>
            </a:r>
            <a:r>
              <a:rPr lang="de-DE" dirty="0"/>
              <a:t> </a:t>
            </a:r>
            <a:r>
              <a:rPr lang="de-DE" dirty="0" err="1"/>
              <a:t>promises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assets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Rug Pull</a:t>
            </a:r>
          </a:p>
          <a:p>
            <a:pPr lvl="1"/>
            <a:r>
              <a:rPr lang="de-DE" dirty="0" err="1"/>
              <a:t>Unexpected</a:t>
            </a:r>
            <a:r>
              <a:rPr lang="de-DE" dirty="0"/>
              <a:t> </a:t>
            </a:r>
            <a:r>
              <a:rPr lang="de-DE" dirty="0" err="1"/>
              <a:t>disappearance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majority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 </a:t>
            </a:r>
            <a:r>
              <a:rPr lang="de-DE" dirty="0" err="1"/>
              <a:t>income</a:t>
            </a:r>
            <a:endParaRPr lang="de-DE" dirty="0"/>
          </a:p>
          <a:p>
            <a:endParaRPr lang="de-DE" dirty="0"/>
          </a:p>
          <a:p>
            <a:r>
              <a:rPr lang="de-DE" dirty="0"/>
              <a:t>Exit</a:t>
            </a:r>
          </a:p>
          <a:p>
            <a:pPr lvl="1"/>
            <a:r>
              <a:rPr lang="de-DE" dirty="0" err="1"/>
              <a:t>leaving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compensation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announced</a:t>
            </a:r>
            <a:r>
              <a:rPr lang="de-DE" dirty="0"/>
              <a:t> and </a:t>
            </a:r>
            <a:r>
              <a:rPr lang="de-DE" dirty="0" err="1"/>
              <a:t>planed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B5BCA7-042E-8C7A-BDF8-A9899CFD3216}"/>
              </a:ext>
            </a:extLst>
          </p:cNvPr>
          <p:cNvSpPr txBox="1"/>
          <p:nvPr/>
        </p:nvSpPr>
        <p:spPr>
          <a:xfrm>
            <a:off x="4449338" y="3212976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dirty="0">
                <a:solidFill>
                  <a:srgbClr val="CDDF00"/>
                </a:solidFill>
              </a:rPr>
              <a:t>In </a:t>
            </a:r>
            <a:r>
              <a:rPr lang="de-DE" dirty="0" err="1">
                <a:solidFill>
                  <a:srgbClr val="CDDF00"/>
                </a:solidFill>
              </a:rPr>
              <a:t>most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cases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the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project</a:t>
            </a:r>
            <a:r>
              <a:rPr lang="de-DE" dirty="0">
                <a:solidFill>
                  <a:srgbClr val="CDDF00"/>
                </a:solidFill>
              </a:rPr>
              <a:t> dies e.g. </a:t>
            </a:r>
            <a:r>
              <a:rPr lang="de-DE" b="1" dirty="0" err="1">
                <a:solidFill>
                  <a:srgbClr val="CDDF00"/>
                </a:solidFill>
              </a:rPr>
              <a:t>Evolved</a:t>
            </a:r>
            <a:r>
              <a:rPr lang="de-DE" b="1" dirty="0">
                <a:solidFill>
                  <a:srgbClr val="CDDF00"/>
                </a:solidFill>
              </a:rPr>
              <a:t> </a:t>
            </a:r>
            <a:r>
              <a:rPr lang="de-DE" b="1" dirty="0" err="1">
                <a:solidFill>
                  <a:srgbClr val="CDDF00"/>
                </a:solidFill>
              </a:rPr>
              <a:t>Apes</a:t>
            </a:r>
            <a:r>
              <a:rPr lang="de-DE" b="1" dirty="0">
                <a:solidFill>
                  <a:srgbClr val="CDDF00"/>
                </a:solidFill>
              </a:rPr>
              <a:t> ($2.7Mio)</a:t>
            </a:r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24A64816-0826-EAB1-0175-7CEC7D68DAD2}"/>
              </a:ext>
            </a:extLst>
          </p:cNvPr>
          <p:cNvSpPr/>
          <p:nvPr/>
        </p:nvSpPr>
        <p:spPr>
          <a:xfrm>
            <a:off x="3779912" y="3429000"/>
            <a:ext cx="1008112" cy="360040"/>
          </a:xfrm>
          <a:prstGeom prst="rightArrow">
            <a:avLst/>
          </a:prstGeom>
          <a:solidFill>
            <a:srgbClr val="CDD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BCF1912E-FBAC-507C-A8CB-C31D2091FFDB}"/>
              </a:ext>
            </a:extLst>
          </p:cNvPr>
          <p:cNvSpPr/>
          <p:nvPr/>
        </p:nvSpPr>
        <p:spPr>
          <a:xfrm>
            <a:off x="3779912" y="5121188"/>
            <a:ext cx="1008112" cy="360040"/>
          </a:xfrm>
          <a:prstGeom prst="rightArrow">
            <a:avLst/>
          </a:prstGeom>
          <a:solidFill>
            <a:srgbClr val="CDD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559AE3-68DC-61BB-F9EB-3D76C1B6028F}"/>
              </a:ext>
            </a:extLst>
          </p:cNvPr>
          <p:cNvSpPr txBox="1"/>
          <p:nvPr/>
        </p:nvSpPr>
        <p:spPr>
          <a:xfrm>
            <a:off x="4882626" y="4839543"/>
            <a:ext cx="268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CDDF00"/>
                </a:solidFill>
              </a:rPr>
              <a:t>Usually</a:t>
            </a:r>
            <a:r>
              <a:rPr lang="de-DE" dirty="0">
                <a:solidFill>
                  <a:srgbClr val="CDDF00"/>
                </a:solidFill>
              </a:rPr>
              <a:t>, </a:t>
            </a:r>
            <a:r>
              <a:rPr lang="de-DE" dirty="0" err="1">
                <a:solidFill>
                  <a:srgbClr val="CDDF00"/>
                </a:solidFill>
              </a:rPr>
              <a:t>there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is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successor</a:t>
            </a:r>
            <a:r>
              <a:rPr lang="de-DE" dirty="0">
                <a:solidFill>
                  <a:srgbClr val="CDDF00"/>
                </a:solidFill>
              </a:rPr>
              <a:t>/s </a:t>
            </a:r>
            <a:r>
              <a:rPr lang="de-DE" dirty="0" err="1">
                <a:solidFill>
                  <a:srgbClr val="CDDF00"/>
                </a:solidFill>
              </a:rPr>
              <a:t>who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continue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the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project</a:t>
            </a:r>
            <a:r>
              <a:rPr lang="de-DE" dirty="0">
                <a:solidFill>
                  <a:srgbClr val="CDDF00"/>
                </a:solidFill>
              </a:rPr>
              <a:t> e.g. </a:t>
            </a:r>
            <a:r>
              <a:rPr lang="de-DE" dirty="0" err="1">
                <a:solidFill>
                  <a:srgbClr val="CDDF00"/>
                </a:solidFill>
              </a:rPr>
              <a:t>mfers</a:t>
            </a:r>
            <a:endParaRPr lang="de-DE" dirty="0">
              <a:solidFill>
                <a:srgbClr val="CDDF00"/>
              </a:solidFill>
            </a:endParaRPr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72C41AE1-BC71-EED0-86C6-205E267EC1A5}"/>
              </a:ext>
            </a:extLst>
          </p:cNvPr>
          <p:cNvSpPr/>
          <p:nvPr/>
        </p:nvSpPr>
        <p:spPr>
          <a:xfrm>
            <a:off x="3780800" y="2070658"/>
            <a:ext cx="1008112" cy="360040"/>
          </a:xfrm>
          <a:prstGeom prst="rightArrow">
            <a:avLst/>
          </a:prstGeom>
          <a:solidFill>
            <a:srgbClr val="CDD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D73504-BE1E-D8BC-22FC-5206ED06BB6F}"/>
              </a:ext>
            </a:extLst>
          </p:cNvPr>
          <p:cNvSpPr txBox="1"/>
          <p:nvPr/>
        </p:nvSpPr>
        <p:spPr>
          <a:xfrm>
            <a:off x="4449337" y="1903153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de-DE" b="1" dirty="0" err="1">
                <a:solidFill>
                  <a:srgbClr val="CDDF00"/>
                </a:solidFill>
              </a:rPr>
              <a:t>For</a:t>
            </a:r>
            <a:r>
              <a:rPr lang="de-DE" b="1" dirty="0">
                <a:solidFill>
                  <a:srgbClr val="CDDF00"/>
                </a:solidFill>
              </a:rPr>
              <a:t> </a:t>
            </a:r>
            <a:r>
              <a:rPr lang="de-DE" b="1" dirty="0" err="1">
                <a:solidFill>
                  <a:srgbClr val="CDDF00"/>
                </a:solidFill>
              </a:rPr>
              <a:t>example</a:t>
            </a:r>
            <a:r>
              <a:rPr lang="de-DE" b="1" dirty="0">
                <a:solidFill>
                  <a:srgbClr val="CDDF00"/>
                </a:solidFill>
              </a:rPr>
              <a:t> drain </a:t>
            </a:r>
            <a:r>
              <a:rPr lang="de-DE" b="1" dirty="0" err="1">
                <a:solidFill>
                  <a:srgbClr val="CDDF00"/>
                </a:solidFill>
              </a:rPr>
              <a:t>the</a:t>
            </a:r>
            <a:r>
              <a:rPr lang="de-DE" b="1" dirty="0">
                <a:solidFill>
                  <a:srgbClr val="CDDF00"/>
                </a:solidFill>
              </a:rPr>
              <a:t> </a:t>
            </a:r>
            <a:r>
              <a:rPr lang="de-DE" b="1" dirty="0" err="1">
                <a:solidFill>
                  <a:srgbClr val="CDDF00"/>
                </a:solidFill>
              </a:rPr>
              <a:t>wallets</a:t>
            </a:r>
            <a:r>
              <a:rPr lang="de-DE" b="1" dirty="0">
                <a:solidFill>
                  <a:srgbClr val="CDDF00"/>
                </a:solidFill>
              </a:rPr>
              <a:t> e.g. </a:t>
            </a:r>
            <a:r>
              <a:rPr lang="de-DE" b="1" dirty="0" err="1">
                <a:solidFill>
                  <a:srgbClr val="CDDF00"/>
                </a:solidFill>
              </a:rPr>
              <a:t>DirtyApe</a:t>
            </a:r>
            <a:endParaRPr lang="de-DE" b="1" dirty="0">
              <a:solidFill>
                <a:srgbClr val="CDDF00"/>
              </a:solidFill>
            </a:endParaRPr>
          </a:p>
        </p:txBody>
      </p:sp>
      <p:pic>
        <p:nvPicPr>
          <p:cNvPr id="13" name="Grafik 1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396EEBF-3811-BCC1-88FC-AC1F9B347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537" y="1340768"/>
            <a:ext cx="1412943" cy="1491927"/>
          </a:xfrm>
          <a:prstGeom prst="rect">
            <a:avLst/>
          </a:prstGeom>
        </p:spPr>
      </p:pic>
      <p:pic>
        <p:nvPicPr>
          <p:cNvPr id="15" name="Grafik 14" descr="Ein Bild, das Spinne enthält.&#10;&#10;Automatisch generierte Beschreibung">
            <a:extLst>
              <a:ext uri="{FF2B5EF4-FFF2-40B4-BE49-F238E27FC236}">
                <a16:creationId xmlns:a16="http://schemas.microsoft.com/office/drawing/2014/main" id="{E551F6F5-9963-80B3-5EFF-6EFB3A5D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756" y="4581128"/>
            <a:ext cx="1421364" cy="1484943"/>
          </a:xfrm>
          <a:prstGeom prst="rect">
            <a:avLst/>
          </a:prstGeom>
        </p:spPr>
      </p:pic>
      <p:pic>
        <p:nvPicPr>
          <p:cNvPr id="17" name="Grafik 16" descr="Ein Bild, das Himmel, Spielzeug enthält.&#10;&#10;Automatisch generierte Beschreibung">
            <a:extLst>
              <a:ext uri="{FF2B5EF4-FFF2-40B4-BE49-F238E27FC236}">
                <a16:creationId xmlns:a16="http://schemas.microsoft.com/office/drawing/2014/main" id="{6288DA01-247F-6C58-75AD-EC0EF5F5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137" y="2995384"/>
            <a:ext cx="1398343" cy="14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C8C25-D2DC-58DF-6F2D-29C2E012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the web3 eco-system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78D9BE-41EA-DBC8-4E58-011867F80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NFT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elements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15C6317-5DBC-22E8-0AB8-B75CA26939CF}"/>
              </a:ext>
            </a:extLst>
          </p:cNvPr>
          <p:cNvSpPr/>
          <p:nvPr/>
        </p:nvSpPr>
        <p:spPr>
          <a:xfrm>
            <a:off x="755576" y="2420888"/>
            <a:ext cx="15841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User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E2CCB1B-10E4-4815-5C3A-75CA0E58C61F}"/>
              </a:ext>
            </a:extLst>
          </p:cNvPr>
          <p:cNvSpPr/>
          <p:nvPr/>
        </p:nvSpPr>
        <p:spPr>
          <a:xfrm>
            <a:off x="2591780" y="2420888"/>
            <a:ext cx="15841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PC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B5D2AF-F679-0FD8-F87E-F64FD61EA2BA}"/>
              </a:ext>
            </a:extLst>
          </p:cNvPr>
          <p:cNvSpPr/>
          <p:nvPr/>
        </p:nvSpPr>
        <p:spPr>
          <a:xfrm>
            <a:off x="5436096" y="1484784"/>
            <a:ext cx="18722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Plattform/Tools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B11028B-5179-C531-6D43-BA19F11184A2}"/>
              </a:ext>
            </a:extLst>
          </p:cNvPr>
          <p:cNvSpPr/>
          <p:nvPr/>
        </p:nvSpPr>
        <p:spPr>
          <a:xfrm>
            <a:off x="6804248" y="2420888"/>
            <a:ext cx="15841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Blockchain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CBF261-F656-3997-A185-1D08349ED685}"/>
              </a:ext>
            </a:extLst>
          </p:cNvPr>
          <p:cNvSpPr/>
          <p:nvPr/>
        </p:nvSpPr>
        <p:spPr>
          <a:xfrm>
            <a:off x="2591780" y="4005064"/>
            <a:ext cx="15841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Wallet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3F3C777-5F5D-3DE4-5239-86291661F7E7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339752" y="3104964"/>
            <a:ext cx="252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ED9DF1F-DFC0-3749-58E9-7E6C677A7304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3383868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B4A6C3A-6DC7-B166-A6E7-BDEF51CE255A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175956" y="2168860"/>
            <a:ext cx="126014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A43AF81-07A3-C338-2CDA-97098E31DD4C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4175956" y="3104964"/>
            <a:ext cx="26282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5F75336-524C-78E6-19FD-0FABA5EE6E28}"/>
              </a:ext>
            </a:extLst>
          </p:cNvPr>
          <p:cNvSpPr txBox="1"/>
          <p:nvPr/>
        </p:nvSpPr>
        <p:spPr>
          <a:xfrm>
            <a:off x="331484" y="43659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CDDF00"/>
                </a:solidFill>
              </a:rPr>
              <a:t>Social</a:t>
            </a:r>
            <a:r>
              <a:rPr lang="de-DE" dirty="0">
                <a:solidFill>
                  <a:srgbClr val="CDDF00"/>
                </a:solidFill>
              </a:rPr>
              <a:t> </a:t>
            </a:r>
            <a:r>
              <a:rPr lang="de-DE" dirty="0" err="1">
                <a:solidFill>
                  <a:srgbClr val="CDDF00"/>
                </a:solidFill>
              </a:rPr>
              <a:t>engineering</a:t>
            </a:r>
            <a:r>
              <a:rPr lang="de-DE" dirty="0">
                <a:solidFill>
                  <a:srgbClr val="CDDF00"/>
                </a:solidFill>
              </a:rPr>
              <a:t> (</a:t>
            </a:r>
            <a:r>
              <a:rPr lang="de-DE" dirty="0" err="1">
                <a:solidFill>
                  <a:srgbClr val="CDDF00"/>
                </a:solidFill>
              </a:rPr>
              <a:t>Scam</a:t>
            </a:r>
            <a:r>
              <a:rPr lang="de-DE" dirty="0">
                <a:solidFill>
                  <a:srgbClr val="CDDF00"/>
                </a:solidFill>
              </a:rPr>
              <a:t>)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42A5885-31AD-FBE9-F952-17A00E5E3476}"/>
              </a:ext>
            </a:extLst>
          </p:cNvPr>
          <p:cNvCxnSpPr>
            <a:cxnSpLocks/>
          </p:cNvCxnSpPr>
          <p:nvPr/>
        </p:nvCxnSpPr>
        <p:spPr>
          <a:xfrm flipV="1">
            <a:off x="1230186" y="3429000"/>
            <a:ext cx="461494" cy="109898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B54B6F83-9236-1591-3F92-C798D97CF3B6}"/>
              </a:ext>
            </a:extLst>
          </p:cNvPr>
          <p:cNvCxnSpPr/>
          <p:nvPr/>
        </p:nvCxnSpPr>
        <p:spPr>
          <a:xfrm flipH="1" flipV="1">
            <a:off x="3851920" y="3429000"/>
            <a:ext cx="1944216" cy="133301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DC31451-4C19-4075-C1C6-8FF1A8F661E8}"/>
              </a:ext>
            </a:extLst>
          </p:cNvPr>
          <p:cNvSpPr txBox="1"/>
          <p:nvPr/>
        </p:nvSpPr>
        <p:spPr>
          <a:xfrm>
            <a:off x="5364088" y="48612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Hacking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137A423-8CA5-AAA6-77BE-FB5DD17AC35F}"/>
              </a:ext>
            </a:extLst>
          </p:cNvPr>
          <p:cNvCxnSpPr>
            <a:cxnSpLocks/>
          </p:cNvCxnSpPr>
          <p:nvPr/>
        </p:nvCxnSpPr>
        <p:spPr>
          <a:xfrm flipV="1">
            <a:off x="6012160" y="2636912"/>
            <a:ext cx="252027" cy="212510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D4BFB75C-A662-5762-C8CF-2DF914CC242B}"/>
              </a:ext>
            </a:extLst>
          </p:cNvPr>
          <p:cNvCxnSpPr>
            <a:cxnSpLocks/>
          </p:cNvCxnSpPr>
          <p:nvPr/>
        </p:nvCxnSpPr>
        <p:spPr>
          <a:xfrm flipH="1" flipV="1">
            <a:off x="3779913" y="5085184"/>
            <a:ext cx="1440159" cy="8737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F4C335A-F197-871E-2313-11A1A29EA915}"/>
              </a:ext>
            </a:extLst>
          </p:cNvPr>
          <p:cNvSpPr txBox="1"/>
          <p:nvPr/>
        </p:nvSpPr>
        <p:spPr>
          <a:xfrm>
            <a:off x="5364088" y="59589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Hacking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2FE6527-D58C-E635-532A-CA561B4F21AB}"/>
              </a:ext>
            </a:extLst>
          </p:cNvPr>
          <p:cNvCxnSpPr>
            <a:cxnSpLocks/>
          </p:cNvCxnSpPr>
          <p:nvPr/>
        </p:nvCxnSpPr>
        <p:spPr>
          <a:xfrm flipV="1">
            <a:off x="6444207" y="3699465"/>
            <a:ext cx="1260141" cy="233011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FFCF9835-3C36-3928-EB40-7F5EEBD64951}"/>
              </a:ext>
            </a:extLst>
          </p:cNvPr>
          <p:cNvSpPr txBox="1"/>
          <p:nvPr/>
        </p:nvSpPr>
        <p:spPr>
          <a:xfrm>
            <a:off x="323528" y="2170529"/>
            <a:ext cx="18133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DDF00"/>
                </a:solidFill>
              </a:rPr>
              <a:t>Most vulnerable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7FF244D-3C3C-5B86-C681-728DCABC7785}"/>
              </a:ext>
            </a:extLst>
          </p:cNvPr>
          <p:cNvSpPr/>
          <p:nvPr/>
        </p:nvSpPr>
        <p:spPr>
          <a:xfrm>
            <a:off x="380728" y="5613673"/>
            <a:ext cx="216024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6EA82D-E770-0DD6-EED6-E07FBBD41885}"/>
              </a:ext>
            </a:extLst>
          </p:cNvPr>
          <p:cNvSpPr txBox="1"/>
          <p:nvPr/>
        </p:nvSpPr>
        <p:spPr>
          <a:xfrm>
            <a:off x="692730" y="55260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DDF00"/>
                </a:solidFill>
              </a:rPr>
              <a:t>Easy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E6D3355-CBD2-8A9B-20DA-B05089FF6283}"/>
              </a:ext>
            </a:extLst>
          </p:cNvPr>
          <p:cNvSpPr/>
          <p:nvPr/>
        </p:nvSpPr>
        <p:spPr>
          <a:xfrm>
            <a:off x="373507" y="5943928"/>
            <a:ext cx="216024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D0B743F-4849-CCDA-FD7B-EE9896801567}"/>
              </a:ext>
            </a:extLst>
          </p:cNvPr>
          <p:cNvSpPr txBox="1"/>
          <p:nvPr/>
        </p:nvSpPr>
        <p:spPr>
          <a:xfrm>
            <a:off x="685508" y="5856299"/>
            <a:ext cx="217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DDF00"/>
                </a:solidFill>
              </a:rPr>
              <a:t>More complex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90C50ED-259B-90BF-7246-979D9332B9E6}"/>
              </a:ext>
            </a:extLst>
          </p:cNvPr>
          <p:cNvSpPr/>
          <p:nvPr/>
        </p:nvSpPr>
        <p:spPr>
          <a:xfrm>
            <a:off x="365550" y="6268239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78A7D33-3427-C2BB-2F35-D880C8D3F63A}"/>
              </a:ext>
            </a:extLst>
          </p:cNvPr>
          <p:cNvSpPr txBox="1"/>
          <p:nvPr/>
        </p:nvSpPr>
        <p:spPr>
          <a:xfrm>
            <a:off x="677551" y="6180610"/>
            <a:ext cx="217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DDF00"/>
                </a:solidFill>
              </a:rPr>
              <a:t>Very complex</a:t>
            </a:r>
          </a:p>
        </p:txBody>
      </p:sp>
    </p:spTree>
    <p:extLst>
      <p:ext uri="{BB962C8B-B14F-4D97-AF65-F5344CB8AC3E}">
        <p14:creationId xmlns:p14="http://schemas.microsoft.com/office/powerpoint/2010/main" val="224003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5C9F1-1346-351D-560E-6CEDC68E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A3311C-396B-F4F1-B9B9-A4F416047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16699E-E23C-F5F2-9B57-F8F135A41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Social engineering is the most common way to scam people.</a:t>
            </a:r>
          </a:p>
          <a:p>
            <a:r>
              <a:rPr lang="en-US" dirty="0"/>
              <a:t>It is always attacking the user.</a:t>
            </a:r>
          </a:p>
          <a:p>
            <a:r>
              <a:rPr lang="en-US" dirty="0"/>
              <a:t>Social engineering </a:t>
            </a:r>
            <a:r>
              <a:rPr lang="en-US" dirty="0">
                <a:sym typeface="Wingdings" pitchFamily="2" charset="2"/>
              </a:rPr>
              <a:t> influences you to do something you don‘t want to do.</a:t>
            </a:r>
            <a:endParaRPr lang="en-US" dirty="0"/>
          </a:p>
          <a:p>
            <a:pPr lvl="1"/>
            <a:r>
              <a:rPr lang="en-US" dirty="0"/>
              <a:t>Download malware and compromise your computer</a:t>
            </a:r>
          </a:p>
          <a:p>
            <a:pPr lvl="1"/>
            <a:r>
              <a:rPr lang="en-US" dirty="0"/>
              <a:t>Get your seed phrase</a:t>
            </a:r>
          </a:p>
          <a:p>
            <a:pPr lvl="2"/>
            <a:r>
              <a:rPr lang="en-US" dirty="0"/>
              <a:t>Malicious software</a:t>
            </a:r>
          </a:p>
          <a:p>
            <a:pPr lvl="2"/>
            <a:r>
              <a:rPr lang="en-US" dirty="0"/>
              <a:t>Screensharing</a:t>
            </a:r>
          </a:p>
          <a:p>
            <a:pPr lvl="2"/>
            <a:r>
              <a:rPr lang="en-US" dirty="0"/>
              <a:t>Pretending to be support</a:t>
            </a:r>
          </a:p>
          <a:p>
            <a:pPr lvl="1"/>
            <a:r>
              <a:rPr lang="en-US" dirty="0"/>
              <a:t>Sign some transactions that you should not</a:t>
            </a:r>
          </a:p>
          <a:p>
            <a:r>
              <a:rPr lang="en-US" dirty="0"/>
              <a:t>Types of social engineering</a:t>
            </a:r>
          </a:p>
          <a:p>
            <a:pPr lvl="1"/>
            <a:r>
              <a:rPr lang="en-US" dirty="0"/>
              <a:t>Targeted social engineering (not that common) and</a:t>
            </a:r>
          </a:p>
          <a:p>
            <a:pPr lvl="1"/>
            <a:r>
              <a:rPr lang="en-US" dirty="0"/>
              <a:t>General social engineering (common)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DB6D1B-B2AC-4038-6B92-44A8DC825E23}"/>
              </a:ext>
            </a:extLst>
          </p:cNvPr>
          <p:cNvSpPr txBox="1"/>
          <p:nvPr/>
        </p:nvSpPr>
        <p:spPr>
          <a:xfrm>
            <a:off x="179512" y="5805264"/>
            <a:ext cx="6179897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Being a scammer is not that complex.</a:t>
            </a:r>
          </a:p>
        </p:txBody>
      </p:sp>
    </p:spTree>
    <p:extLst>
      <p:ext uri="{BB962C8B-B14F-4D97-AF65-F5344CB8AC3E}">
        <p14:creationId xmlns:p14="http://schemas.microsoft.com/office/powerpoint/2010/main" val="372001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91D22-EA3D-56D2-0EF1-6706D0D1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Scamming strategies and behaving patterns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3D38C3-8DA5-7779-B61A-8BE19D6F9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They are always very similar, here are some of them: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342C3-72C8-C990-66B5-CF80F3174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8712968" cy="403225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200" dirty="0"/>
              <a:t>The scammer will try to earn your trust.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Will give you what you desire the most e.g. artists' desire to be seen</a:t>
            </a:r>
          </a:p>
          <a:p>
            <a:pPr lvl="1"/>
            <a:r>
              <a:rPr lang="en-US" sz="2000" dirty="0"/>
              <a:t>“Your art is so nice“ </a:t>
            </a:r>
            <a:r>
              <a:rPr lang="en-US" sz="2000" dirty="0">
                <a:sym typeface="Wingdings" pitchFamily="2" charset="2"/>
              </a:rPr>
              <a:t> is opening the door or</a:t>
            </a:r>
          </a:p>
          <a:p>
            <a:pPr lvl="1"/>
            <a:r>
              <a:rPr lang="en-US" sz="2000" dirty="0">
                <a:sym typeface="Wingdings" pitchFamily="2" charset="2"/>
              </a:rPr>
              <a:t>“We would love to hear your opinion in our Twitter space”  everybody wants to be respected</a:t>
            </a:r>
          </a:p>
          <a:p>
            <a:pPr lvl="1"/>
            <a:r>
              <a:rPr lang="en-US" sz="2000" dirty="0">
                <a:sym typeface="Wingdings" pitchFamily="2" charset="2"/>
              </a:rPr>
              <a:t>There is a new Discord scam going like this …. Be careful  most people would share this, everybody wants to be respected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200" dirty="0"/>
              <a:t>Put you under pressure to act (short time to do something, FOMO, …)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Be extremely persistent over days/weeks</a:t>
            </a:r>
          </a:p>
          <a:p>
            <a:pPr lvl="1"/>
            <a:r>
              <a:rPr lang="en-US" sz="2200" dirty="0"/>
              <a:t>Mostly very kind and polite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Introduce some second person who will help</a:t>
            </a:r>
          </a:p>
          <a:p>
            <a:pPr>
              <a:buFont typeface="+mj-lt"/>
              <a:buAutoNum type="arabicPeriod"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pPr>
              <a:buFont typeface="+mj-lt"/>
              <a:buAutoNum type="arabicPeriod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98731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D7EC6-4841-ADA6-C053-86C5662F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Hacking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B6DB6C-F8BD-177F-358A-D2CCDC13C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27D9D6-FD8E-1022-5E9E-C2EB3CA1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Producing software that can use bugs/exploits/features of other software to harm you (still your assets)</a:t>
            </a:r>
          </a:p>
          <a:p>
            <a:r>
              <a:rPr lang="en-US" sz="2000" dirty="0"/>
              <a:t>It’s always related to the execution of some (hacker) code</a:t>
            </a:r>
          </a:p>
          <a:p>
            <a:pPr lvl="1"/>
            <a:r>
              <a:rPr lang="en-US" sz="2000" dirty="0"/>
              <a:t>Locally or</a:t>
            </a:r>
          </a:p>
          <a:p>
            <a:pPr lvl="1"/>
            <a:r>
              <a:rPr lang="en-US" sz="2000" dirty="0"/>
              <a:t>Remotely (e.g. ActiveX components, browser extensions, etc.)</a:t>
            </a:r>
          </a:p>
          <a:p>
            <a:r>
              <a:rPr lang="en-US" sz="2000" dirty="0"/>
              <a:t>Much more difficult than social engineering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AC0FEE-99A5-5358-CECE-4F991C3EC9E3}"/>
              </a:ext>
            </a:extLst>
          </p:cNvPr>
          <p:cNvSpPr txBox="1"/>
          <p:nvPr/>
        </p:nvSpPr>
        <p:spPr>
          <a:xfrm>
            <a:off x="179512" y="5111408"/>
            <a:ext cx="5261377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Being a hacker is very complex.</a:t>
            </a:r>
          </a:p>
        </p:txBody>
      </p:sp>
    </p:spTree>
    <p:extLst>
      <p:ext uri="{BB962C8B-B14F-4D97-AF65-F5344CB8AC3E}">
        <p14:creationId xmlns:p14="http://schemas.microsoft.com/office/powerpoint/2010/main" val="139330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CE3D3-5C61-537D-F27B-FD813D97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36FA3D-DB71-12C7-0C95-A69F0A258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B517A0-300D-595C-CF9C-BEA0AAA68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Most dangerous are combinations of hacking and social engineering</a:t>
            </a:r>
          </a:p>
          <a:p>
            <a:pPr lvl="1"/>
            <a:r>
              <a:rPr lang="en-US" sz="2400" dirty="0"/>
              <a:t>Good executed very difficult to recognize</a:t>
            </a:r>
          </a:p>
          <a:p>
            <a:r>
              <a:rPr lang="en-US" sz="2400" dirty="0"/>
              <a:t>Mostly done in teams</a:t>
            </a:r>
          </a:p>
        </p:txBody>
      </p:sp>
    </p:spTree>
    <p:extLst>
      <p:ext uri="{BB962C8B-B14F-4D97-AF65-F5344CB8AC3E}">
        <p14:creationId xmlns:p14="http://schemas.microsoft.com/office/powerpoint/2010/main" val="55855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B0D2A-F6DF-644A-EF72-75F29598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242383-F605-0E49-F6CF-53CD6074F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Excel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- </a:t>
            </a:r>
            <a:r>
              <a:rPr lang="de-DE" dirty="0" err="1"/>
              <a:t>checklist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2BAD71-FA24-FF70-0968-57F01ED5C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8208962" cy="4824338"/>
          </a:xfrm>
        </p:spPr>
        <p:txBody>
          <a:bodyPr/>
          <a:lstStyle/>
          <a:p>
            <a:r>
              <a:rPr lang="en-US" dirty="0"/>
              <a:t>More than 70 questions about the project to identify risks </a:t>
            </a:r>
          </a:p>
          <a:p>
            <a:pPr lvl="1"/>
            <a:r>
              <a:rPr lang="en-US" dirty="0">
                <a:sym typeface="Wingdings" pitchFamily="2" charset="2"/>
              </a:rPr>
              <a:t>Takes time and slows you down</a:t>
            </a:r>
          </a:p>
          <a:p>
            <a:pPr lvl="1"/>
            <a:r>
              <a:rPr lang="en-US" dirty="0">
                <a:sym typeface="Wingdings" pitchFamily="2" charset="2"/>
              </a:rPr>
              <a:t>Reduces the possibility to forget something important</a:t>
            </a:r>
            <a:endParaRPr lang="en-US" dirty="0"/>
          </a:p>
          <a:p>
            <a:r>
              <a:rPr lang="en-US" dirty="0"/>
              <a:t>Visualization of potential risks</a:t>
            </a:r>
          </a:p>
          <a:p>
            <a:pPr lvl="1"/>
            <a:r>
              <a:rPr lang="en-US" dirty="0"/>
              <a:t>You might be shocked sometimes</a:t>
            </a:r>
          </a:p>
          <a:p>
            <a:r>
              <a:rPr lang="en-US" dirty="0"/>
              <a:t>Covering following groups</a:t>
            </a:r>
          </a:p>
          <a:p>
            <a:pPr lvl="1"/>
            <a:r>
              <a:rPr lang="en-US" dirty="0"/>
              <a:t>General</a:t>
            </a:r>
          </a:p>
          <a:p>
            <a:pPr lvl="1"/>
            <a:r>
              <a:rPr lang="en-US" dirty="0"/>
              <a:t>Team</a:t>
            </a:r>
          </a:p>
          <a:p>
            <a:pPr lvl="1"/>
            <a:r>
              <a:rPr lang="en-US" dirty="0"/>
              <a:t>Roadmap</a:t>
            </a:r>
          </a:p>
          <a:p>
            <a:pPr lvl="1"/>
            <a:r>
              <a:rPr lang="en-US" dirty="0"/>
              <a:t>Finances</a:t>
            </a:r>
          </a:p>
          <a:p>
            <a:pPr lvl="1"/>
            <a:r>
              <a:rPr lang="en-US" dirty="0"/>
              <a:t>Community</a:t>
            </a:r>
          </a:p>
          <a:p>
            <a:pPr lvl="1"/>
            <a:r>
              <a:rPr lang="en-US" dirty="0"/>
              <a:t>Technology</a:t>
            </a:r>
          </a:p>
          <a:p>
            <a:r>
              <a:rPr lang="en-US" dirty="0"/>
              <a:t>The tool is free and available for owners of our NFTs. (Postgraduate Program)</a:t>
            </a:r>
          </a:p>
        </p:txBody>
      </p:sp>
    </p:spTree>
    <p:extLst>
      <p:ext uri="{BB962C8B-B14F-4D97-AF65-F5344CB8AC3E}">
        <p14:creationId xmlns:p14="http://schemas.microsoft.com/office/powerpoint/2010/main" val="144932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648A8-9C91-02FE-9733-482DFED3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Download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now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0D30AB-DDF6-BFE1-733C-625D16338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Pdf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excel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3F2B56-47B1-0FDE-8CB7-E0F0BAED56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853" y="4581128"/>
            <a:ext cx="8208962" cy="791890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https://www.apeschool.xyz/risk.pdf</a:t>
            </a:r>
            <a:r>
              <a:rPr lang="de-DE" dirty="0"/>
              <a:t> </a:t>
            </a:r>
            <a:r>
              <a:rPr lang="de-DE" dirty="0" err="1"/>
              <a:t>or</a:t>
            </a:r>
            <a:endParaRPr lang="de-DE" dirty="0"/>
          </a:p>
          <a:p>
            <a:r>
              <a:rPr lang="de-DE" dirty="0">
                <a:hlinkClick r:id="rId3"/>
              </a:rPr>
              <a:t>https://www.apeschool.xyz/risk.xcl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42D9D641-CEBD-B2B7-6950-5C64E1279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268760"/>
            <a:ext cx="8388474" cy="28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7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EE69A03-A5B2-0548-B4A2-6CF4CD9A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28600" y="980728"/>
            <a:ext cx="5877272" cy="587727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02F38B5-72B1-EC31-1C6E-675ADD2E2B5F}"/>
              </a:ext>
            </a:extLst>
          </p:cNvPr>
          <p:cNvSpPr txBox="1"/>
          <p:nvPr/>
        </p:nvSpPr>
        <p:spPr>
          <a:xfrm>
            <a:off x="755576" y="543525"/>
            <a:ext cx="55499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solidFill>
                  <a:srgbClr val="CDDF00"/>
                </a:solidFill>
              </a:rPr>
              <a:t>The </a:t>
            </a:r>
            <a:r>
              <a:rPr lang="de-DE" sz="4000" dirty="0" err="1">
                <a:solidFill>
                  <a:srgbClr val="CDDF00"/>
                </a:solidFill>
              </a:rPr>
              <a:t>following</a:t>
            </a:r>
            <a:r>
              <a:rPr lang="de-DE" sz="4000" dirty="0">
                <a:solidFill>
                  <a:srgbClr val="CDDF00"/>
                </a:solidFill>
              </a:rPr>
              <a:t> </a:t>
            </a:r>
            <a:r>
              <a:rPr lang="de-DE" sz="4000" dirty="0" err="1">
                <a:solidFill>
                  <a:srgbClr val="CDDF00"/>
                </a:solidFill>
              </a:rPr>
              <a:t>are</a:t>
            </a:r>
            <a:r>
              <a:rPr lang="de-DE" sz="4000" dirty="0">
                <a:solidFill>
                  <a:srgbClr val="CDDF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rgbClr val="CDDF00"/>
                </a:solidFill>
              </a:rPr>
              <a:t>Personal </a:t>
            </a:r>
            <a:r>
              <a:rPr lang="de-DE" sz="4000" dirty="0" err="1">
                <a:solidFill>
                  <a:srgbClr val="CDDF00"/>
                </a:solidFill>
              </a:rPr>
              <a:t>opinions</a:t>
            </a:r>
            <a:r>
              <a:rPr lang="de-DE" sz="4000" dirty="0">
                <a:solidFill>
                  <a:srgbClr val="CDDF00"/>
                </a:solidFill>
              </a:rPr>
              <a:t>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4000" dirty="0" err="1">
                <a:solidFill>
                  <a:srgbClr val="CDDF00"/>
                </a:solidFill>
              </a:rPr>
              <a:t>Probabilities</a:t>
            </a:r>
            <a:endParaRPr lang="de-DE" sz="4000" dirty="0">
              <a:solidFill>
                <a:srgbClr val="CDDF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06B8E2-3983-D83D-37E8-3A931AED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01" y="3441324"/>
            <a:ext cx="1014959" cy="1256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401B37-1067-E038-642E-7BD88AFD3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549" y="3382144"/>
            <a:ext cx="1032457" cy="12881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05184B3-4ADE-4752-8B09-18D342FFDE13}"/>
              </a:ext>
            </a:extLst>
          </p:cNvPr>
          <p:cNvSpPr txBox="1"/>
          <p:nvPr/>
        </p:nvSpPr>
        <p:spPr>
          <a:xfrm>
            <a:off x="2110036" y="4941168"/>
            <a:ext cx="1813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CDDF00"/>
                </a:solidFill>
              </a:rPr>
              <a:t>Could</a:t>
            </a:r>
            <a:r>
              <a:rPr lang="de-DE" sz="2800" dirty="0">
                <a:solidFill>
                  <a:srgbClr val="CDDF00"/>
                </a:solidFill>
              </a:rPr>
              <a:t> </a:t>
            </a:r>
            <a:r>
              <a:rPr lang="de-DE" sz="2800" dirty="0" err="1">
                <a:solidFill>
                  <a:srgbClr val="CDDF00"/>
                </a:solidFill>
              </a:rPr>
              <a:t>be</a:t>
            </a:r>
            <a:r>
              <a:rPr lang="de-DE" sz="2800" dirty="0">
                <a:solidFill>
                  <a:srgbClr val="CDDF00"/>
                </a:solidFill>
              </a:rPr>
              <a:t> high </a:t>
            </a:r>
            <a:r>
              <a:rPr lang="de-DE" sz="2800" dirty="0" err="1">
                <a:solidFill>
                  <a:srgbClr val="CDDF00"/>
                </a:solidFill>
              </a:rPr>
              <a:t>risk</a:t>
            </a:r>
            <a:endParaRPr lang="de-DE" sz="2800" dirty="0">
              <a:solidFill>
                <a:srgbClr val="CDDF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811A59-470A-409A-4395-F3E0B6F89A4C}"/>
              </a:ext>
            </a:extLst>
          </p:cNvPr>
          <p:cNvSpPr txBox="1"/>
          <p:nvPr/>
        </p:nvSpPr>
        <p:spPr>
          <a:xfrm>
            <a:off x="5048672" y="4941168"/>
            <a:ext cx="1813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CDDF00"/>
                </a:solidFill>
              </a:rPr>
              <a:t>Could</a:t>
            </a:r>
            <a:r>
              <a:rPr lang="de-DE" sz="2800" dirty="0">
                <a:solidFill>
                  <a:srgbClr val="CDDF00"/>
                </a:solidFill>
              </a:rPr>
              <a:t> </a:t>
            </a:r>
            <a:r>
              <a:rPr lang="de-DE" sz="2800" dirty="0" err="1">
                <a:solidFill>
                  <a:srgbClr val="CDDF00"/>
                </a:solidFill>
              </a:rPr>
              <a:t>be</a:t>
            </a:r>
            <a:r>
              <a:rPr lang="de-DE" sz="2800" dirty="0">
                <a:solidFill>
                  <a:srgbClr val="CDDF00"/>
                </a:solidFill>
              </a:rPr>
              <a:t> </a:t>
            </a:r>
            <a:r>
              <a:rPr lang="de-DE" sz="2800" dirty="0" err="1">
                <a:solidFill>
                  <a:srgbClr val="CDDF00"/>
                </a:solidFill>
              </a:rPr>
              <a:t>risk</a:t>
            </a:r>
            <a:endParaRPr lang="de-DE" sz="2800" dirty="0">
              <a:solidFill>
                <a:srgbClr val="CD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9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D84B7-57CC-D84D-9AAE-3EED28F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2029440"/>
            <a:ext cx="4968552" cy="3600400"/>
          </a:xfrm>
        </p:spPr>
        <p:txBody>
          <a:bodyPr/>
          <a:lstStyle/>
          <a:p>
            <a:pPr algn="ctr"/>
            <a:r>
              <a:rPr lang="en-US" sz="4500" dirty="0"/>
              <a:t>If you want to run a good web3 project, learn how bad projects are done!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C8F9B6-7052-9541-9F5C-DB63B617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608" y="2060848"/>
            <a:ext cx="4797152" cy="47971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90F8470-8698-FB49-A7FA-A4B485C3C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40768"/>
            <a:ext cx="1365401" cy="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AAD58-CB11-718C-711D-A5C6CFA6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834696-B03F-A8CD-098D-FCFEC7CD5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A7FCD1-CE48-BFF4-7A3F-9E9235E25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4608512" cy="4148882"/>
          </a:xfrm>
        </p:spPr>
        <p:txBody>
          <a:bodyPr/>
          <a:lstStyle/>
          <a:p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somebody</a:t>
            </a:r>
            <a:r>
              <a:rPr lang="de-DE" sz="2800" dirty="0"/>
              <a:t> </a:t>
            </a:r>
            <a:r>
              <a:rPr lang="de-DE" sz="2800" dirty="0" err="1"/>
              <a:t>asking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err="1"/>
              <a:t>seed</a:t>
            </a:r>
            <a:r>
              <a:rPr lang="de-DE" sz="2800" dirty="0"/>
              <a:t> </a:t>
            </a:r>
            <a:r>
              <a:rPr lang="de-DE" sz="2800" dirty="0" err="1"/>
              <a:t>phrase</a:t>
            </a:r>
            <a:r>
              <a:rPr lang="de-DE" sz="2800" dirty="0"/>
              <a:t>?</a:t>
            </a:r>
          </a:p>
          <a:p>
            <a:r>
              <a:rPr lang="de-DE" sz="2800" dirty="0"/>
              <a:t>Does a whitepaper exist?</a:t>
            </a:r>
          </a:p>
          <a:p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internet</a:t>
            </a:r>
            <a:r>
              <a:rPr lang="de-DE" sz="2800" dirty="0"/>
              <a:t> </a:t>
            </a:r>
            <a:r>
              <a:rPr lang="de-DE" sz="2800" dirty="0" err="1"/>
              <a:t>page</a:t>
            </a:r>
            <a:r>
              <a:rPr lang="de-DE" sz="2800" dirty="0"/>
              <a:t> </a:t>
            </a:r>
            <a:r>
              <a:rPr lang="de-DE" sz="2800" dirty="0" err="1"/>
              <a:t>trying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connect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err="1"/>
              <a:t>wallets</a:t>
            </a:r>
            <a:r>
              <a:rPr lang="de-DE" sz="2800" dirty="0"/>
              <a:t> on </a:t>
            </a:r>
            <a:r>
              <a:rPr lang="de-DE" sz="2800" dirty="0" err="1"/>
              <a:t>load</a:t>
            </a:r>
            <a:r>
              <a:rPr lang="de-DE" sz="2800" dirty="0"/>
              <a:t> </a:t>
            </a:r>
            <a:r>
              <a:rPr lang="de-DE" sz="2800" dirty="0" err="1"/>
              <a:t>event</a:t>
            </a:r>
            <a:r>
              <a:rPr lang="de-DE" sz="2800" dirty="0"/>
              <a:t>?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C6C29E-3D67-4D0C-29B2-19F0250C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563" y="2289503"/>
            <a:ext cx="504056" cy="6240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A1CD018-7F29-1FF6-1204-AA7DA0CD313F}"/>
              </a:ext>
            </a:extLst>
          </p:cNvPr>
          <p:cNvSpPr txBox="1"/>
          <p:nvPr/>
        </p:nvSpPr>
        <p:spPr>
          <a:xfrm>
            <a:off x="6259035" y="2370704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RUGPULL/SCAM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E52B0A7-4AF4-DAF5-A2A0-027FB5A84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75" y="1452214"/>
            <a:ext cx="504056" cy="62406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34BABB5-460C-5E4A-9BAA-8BE1E7733866}"/>
              </a:ext>
            </a:extLst>
          </p:cNvPr>
          <p:cNvSpPr txBox="1"/>
          <p:nvPr/>
        </p:nvSpPr>
        <p:spPr>
          <a:xfrm>
            <a:off x="6201751" y="1514383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SCAM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36D89D-2721-B273-4279-CFFC3D9E1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04" y="3241042"/>
            <a:ext cx="504056" cy="62406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BC0DEFB-1C80-8F1C-30C6-56A471C2738C}"/>
              </a:ext>
            </a:extLst>
          </p:cNvPr>
          <p:cNvSpPr txBox="1"/>
          <p:nvPr/>
        </p:nvSpPr>
        <p:spPr>
          <a:xfrm>
            <a:off x="6172580" y="330321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SCAM</a:t>
            </a:r>
          </a:p>
        </p:txBody>
      </p:sp>
    </p:spTree>
    <p:extLst>
      <p:ext uri="{BB962C8B-B14F-4D97-AF65-F5344CB8AC3E}">
        <p14:creationId xmlns:p14="http://schemas.microsoft.com/office/powerpoint/2010/main" val="3837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AAD58-CB11-718C-711D-A5C6CFA6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834696-B03F-A8CD-098D-FCFEC7CD5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A7FCD1-CE48-BFF4-7A3F-9E9235E25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4680520" cy="4148882"/>
          </a:xfrm>
        </p:spPr>
        <p:txBody>
          <a:bodyPr/>
          <a:lstStyle/>
          <a:p>
            <a:r>
              <a:rPr lang="de-DE" sz="2800" dirty="0"/>
              <a:t>Are </a:t>
            </a:r>
            <a:r>
              <a:rPr lang="de-DE" sz="2800" dirty="0" err="1"/>
              <a:t>the</a:t>
            </a:r>
            <a:r>
              <a:rPr lang="de-DE" sz="2800" dirty="0"/>
              <a:t> “</a:t>
            </a:r>
            <a:r>
              <a:rPr lang="de-DE" sz="2800" dirty="0" err="1"/>
              <a:t>face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project</a:t>
            </a:r>
            <a:r>
              <a:rPr lang="de-DE" sz="2800" dirty="0"/>
              <a:t>“ and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team</a:t>
            </a:r>
            <a:r>
              <a:rPr lang="de-DE" sz="2800" dirty="0"/>
              <a:t> </a:t>
            </a:r>
            <a:r>
              <a:rPr lang="de-DE" sz="2800" dirty="0" err="1"/>
              <a:t>founder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same </a:t>
            </a:r>
            <a:r>
              <a:rPr lang="de-DE" sz="2800" dirty="0" err="1"/>
              <a:t>person</a:t>
            </a:r>
            <a:r>
              <a:rPr lang="de-DE" sz="2800" dirty="0"/>
              <a:t>?</a:t>
            </a:r>
          </a:p>
          <a:p>
            <a:r>
              <a:rPr lang="de-DE" sz="2800" dirty="0"/>
              <a:t>Are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skills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team</a:t>
            </a:r>
            <a:r>
              <a:rPr lang="de-DE" sz="2800" dirty="0"/>
              <a:t> </a:t>
            </a:r>
            <a:r>
              <a:rPr lang="de-DE" sz="2800" dirty="0" err="1"/>
              <a:t>members</a:t>
            </a:r>
            <a:r>
              <a:rPr lang="de-DE" sz="2800" dirty="0"/>
              <a:t> visible/</a:t>
            </a:r>
            <a:r>
              <a:rPr lang="de-DE" sz="2800" dirty="0" err="1"/>
              <a:t>known</a:t>
            </a:r>
            <a:r>
              <a:rPr lang="de-DE" sz="2800" dirty="0"/>
              <a:t>?</a:t>
            </a:r>
          </a:p>
          <a:p>
            <a:r>
              <a:rPr lang="de-DE" sz="2800" dirty="0"/>
              <a:t>Does the owner of the project have business experience?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F3660B-C88C-C61C-C350-E92874D98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69603"/>
            <a:ext cx="504056" cy="62406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C036960-FB6F-9BB1-918C-37D35A99F087}"/>
              </a:ext>
            </a:extLst>
          </p:cNvPr>
          <p:cNvSpPr txBox="1"/>
          <p:nvPr/>
        </p:nvSpPr>
        <p:spPr>
          <a:xfrm>
            <a:off x="5853634" y="1550804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EE1FC2-136F-C02D-63F3-6E8653404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89" y="2996952"/>
            <a:ext cx="504056" cy="6240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F9272AF-C429-FBC4-0E1F-BF46592AB281}"/>
              </a:ext>
            </a:extLst>
          </p:cNvPr>
          <p:cNvSpPr txBox="1"/>
          <p:nvPr/>
        </p:nvSpPr>
        <p:spPr>
          <a:xfrm>
            <a:off x="5872001" y="2996952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FE0CA63-86A2-1073-CBBD-138BC70E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89" y="3981435"/>
            <a:ext cx="504056" cy="62406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9CEDDF6-2833-A8A9-F948-2B9E635D6452}"/>
              </a:ext>
            </a:extLst>
          </p:cNvPr>
          <p:cNvSpPr txBox="1"/>
          <p:nvPr/>
        </p:nvSpPr>
        <p:spPr>
          <a:xfrm>
            <a:off x="5850075" y="406263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</p:spTree>
    <p:extLst>
      <p:ext uri="{BB962C8B-B14F-4D97-AF65-F5344CB8AC3E}">
        <p14:creationId xmlns:p14="http://schemas.microsoft.com/office/powerpoint/2010/main" val="21006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E6FCE-5FC4-B9E1-019B-FB531C9D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Roadmap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568226-57D9-7F02-E8ED-314611D37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64FF3B-CE59-FE80-850B-D799C8AC8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4392488" cy="4896346"/>
          </a:xfrm>
        </p:spPr>
        <p:txBody>
          <a:bodyPr/>
          <a:lstStyle/>
          <a:p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roadmap</a:t>
            </a:r>
            <a:r>
              <a:rPr lang="de-DE" sz="2800" dirty="0"/>
              <a:t> </a:t>
            </a:r>
            <a:r>
              <a:rPr lang="de-DE" sz="2800" dirty="0" err="1"/>
              <a:t>unique</a:t>
            </a:r>
            <a:r>
              <a:rPr lang="de-DE" sz="2800" dirty="0"/>
              <a:t>?</a:t>
            </a:r>
          </a:p>
          <a:p>
            <a:r>
              <a:rPr lang="de-DE" sz="2800" dirty="0"/>
              <a:t>Are </a:t>
            </a:r>
            <a:r>
              <a:rPr lang="de-DE" sz="2800" dirty="0" err="1"/>
              <a:t>roadmap</a:t>
            </a:r>
            <a:r>
              <a:rPr lang="de-DE" sz="2800" dirty="0"/>
              <a:t> </a:t>
            </a:r>
            <a:r>
              <a:rPr lang="de-DE" sz="2800" dirty="0" err="1"/>
              <a:t>deliverables</a:t>
            </a:r>
            <a:r>
              <a:rPr lang="de-DE" sz="2800" dirty="0"/>
              <a:t> </a:t>
            </a:r>
            <a:r>
              <a:rPr lang="de-DE" sz="2800" dirty="0" err="1"/>
              <a:t>corresponding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skills</a:t>
            </a:r>
            <a:r>
              <a:rPr lang="de-DE" sz="2800" dirty="0"/>
              <a:t> and </a:t>
            </a:r>
            <a:r>
              <a:rPr lang="de-DE" sz="2800" dirty="0" err="1"/>
              <a:t>experiences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people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team</a:t>
            </a:r>
            <a:r>
              <a:rPr lang="de-DE" sz="2800" dirty="0"/>
              <a:t>?</a:t>
            </a:r>
          </a:p>
          <a:p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roadmap</a:t>
            </a:r>
            <a:r>
              <a:rPr lang="de-DE" sz="2800" dirty="0"/>
              <a:t> </a:t>
            </a:r>
            <a:r>
              <a:rPr lang="de-DE" sz="2800" dirty="0" err="1"/>
              <a:t>realistic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deliver</a:t>
            </a:r>
            <a:r>
              <a:rPr lang="de-DE" sz="2800" dirty="0"/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C974D7-A785-2F07-1F7A-919797F7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403781"/>
            <a:ext cx="504056" cy="624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36484E0-9F95-D1FA-F4F5-74F524B4BB2A}"/>
              </a:ext>
            </a:extLst>
          </p:cNvPr>
          <p:cNvSpPr txBox="1"/>
          <p:nvPr/>
        </p:nvSpPr>
        <p:spPr>
          <a:xfrm>
            <a:off x="6357690" y="1484982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C7DFF9-50D5-DB1F-A320-C69EDF69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116965"/>
            <a:ext cx="504056" cy="62406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3A00FD1-A7D0-1C25-B928-963FEF6C1287}"/>
              </a:ext>
            </a:extLst>
          </p:cNvPr>
          <p:cNvSpPr txBox="1"/>
          <p:nvPr/>
        </p:nvSpPr>
        <p:spPr>
          <a:xfrm>
            <a:off x="6357690" y="319816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02A448-9481-219A-BF6C-AD3EE693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287281"/>
            <a:ext cx="504056" cy="6240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59CBADC-3D02-8BC3-82F4-79CC0B30F21A}"/>
              </a:ext>
            </a:extLst>
          </p:cNvPr>
          <p:cNvSpPr txBox="1"/>
          <p:nvPr/>
        </p:nvSpPr>
        <p:spPr>
          <a:xfrm>
            <a:off x="6357690" y="4368482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</p:spTree>
    <p:extLst>
      <p:ext uri="{BB962C8B-B14F-4D97-AF65-F5344CB8AC3E}">
        <p14:creationId xmlns:p14="http://schemas.microsoft.com/office/powerpoint/2010/main" val="224685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A72B1-215A-838F-74BF-926952B4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Finances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F746DF-D997-106C-816A-DB374B483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CD16B8-97E6-28B9-A4ED-B2AE061C3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205350"/>
            <a:ext cx="3816424" cy="4032250"/>
          </a:xfrm>
        </p:spPr>
        <p:txBody>
          <a:bodyPr/>
          <a:lstStyle/>
          <a:p>
            <a:r>
              <a:rPr lang="en-GB" sz="2800" dirty="0"/>
              <a:t>Was there a business model before the mint and will there be one after the mint</a:t>
            </a:r>
            <a:r>
              <a:rPr lang="de-DE" sz="2800" dirty="0"/>
              <a:t>?</a:t>
            </a:r>
          </a:p>
          <a:p>
            <a:r>
              <a:rPr lang="de-DE" sz="2800" dirty="0"/>
              <a:t>How was the project financed before the mint?</a:t>
            </a:r>
          </a:p>
          <a:p>
            <a:r>
              <a:rPr lang="de-DE" sz="2800" dirty="0"/>
              <a:t>How will the project be financed after mint?</a:t>
            </a:r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8EAA58-DABA-65EC-BB28-3FE64701A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14" y="1444185"/>
            <a:ext cx="504056" cy="6240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0741E4-E781-54FE-DACC-741154159233}"/>
              </a:ext>
            </a:extLst>
          </p:cNvPr>
          <p:cNvSpPr txBox="1"/>
          <p:nvPr/>
        </p:nvSpPr>
        <p:spPr>
          <a:xfrm>
            <a:off x="6372200" y="152538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95F54-F24E-7957-4F0D-A0128538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348" y="3277578"/>
            <a:ext cx="447436" cy="5582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C40FD9-6A52-76DA-6D94-91F6E618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14" y="4580821"/>
            <a:ext cx="504056" cy="6240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FFD7CAC-CC85-0F4D-DA98-D378D1273EC0}"/>
              </a:ext>
            </a:extLst>
          </p:cNvPr>
          <p:cNvSpPr txBox="1"/>
          <p:nvPr/>
        </p:nvSpPr>
        <p:spPr>
          <a:xfrm>
            <a:off x="6372200" y="4662022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</p:spTree>
    <p:extLst>
      <p:ext uri="{BB962C8B-B14F-4D97-AF65-F5344CB8AC3E}">
        <p14:creationId xmlns:p14="http://schemas.microsoft.com/office/powerpoint/2010/main" val="403401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B2701-8D92-D711-C665-D455181F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Community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6E4AA7-1416-645A-8008-D6C2AB8A2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55F828-DDC5-75EB-35AF-3C7EF4EB77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1" y="1484982"/>
            <a:ext cx="4840389" cy="4032250"/>
          </a:xfrm>
        </p:spPr>
        <p:txBody>
          <a:bodyPr/>
          <a:lstStyle/>
          <a:p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project</a:t>
            </a:r>
            <a:r>
              <a:rPr lang="de-DE" sz="2800" dirty="0"/>
              <a:t> </a:t>
            </a:r>
            <a:r>
              <a:rPr lang="de-DE" sz="2800" dirty="0" err="1"/>
              <a:t>founder</a:t>
            </a:r>
            <a:r>
              <a:rPr lang="de-DE" sz="2800" dirty="0"/>
              <a:t> </a:t>
            </a:r>
            <a:r>
              <a:rPr lang="de-DE" sz="2800" dirty="0" err="1"/>
              <a:t>active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community</a:t>
            </a:r>
            <a:r>
              <a:rPr lang="de-DE" sz="2800" dirty="0"/>
              <a:t>?</a:t>
            </a:r>
          </a:p>
          <a:p>
            <a:r>
              <a:rPr lang="en-GB" sz="2800" dirty="0"/>
              <a:t> Are the chatters on Discord paid even though ''organic'' community was communicated on the market?</a:t>
            </a:r>
            <a:endParaRPr lang="de-DE" sz="2800" dirty="0"/>
          </a:p>
          <a:p>
            <a:r>
              <a:rPr lang="de-DE" sz="2800" dirty="0"/>
              <a:t>Is the community approach being pushed too much?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38B74B-DEF1-1137-7E4C-A527E53A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870" y="1660209"/>
            <a:ext cx="504056" cy="6240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CCE2957-F966-EBF5-C611-51B985955D51}"/>
              </a:ext>
            </a:extLst>
          </p:cNvPr>
          <p:cNvSpPr txBox="1"/>
          <p:nvPr/>
        </p:nvSpPr>
        <p:spPr>
          <a:xfrm>
            <a:off x="6238456" y="174141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6AED55-6AA8-CA47-3200-21F1D23B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427" y="2869154"/>
            <a:ext cx="504056" cy="6240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BB0924F-DDFC-8799-2464-4C25D8AC7012}"/>
              </a:ext>
            </a:extLst>
          </p:cNvPr>
          <p:cNvSpPr txBox="1"/>
          <p:nvPr/>
        </p:nvSpPr>
        <p:spPr>
          <a:xfrm>
            <a:off x="6273013" y="2950355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PULL/SCAM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95163F-0381-5CE1-CA6A-DF0CE3FB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067" y="4775968"/>
            <a:ext cx="504056" cy="62406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20C3F72-D4CD-2D3C-0DFB-4E4349D241A3}"/>
              </a:ext>
            </a:extLst>
          </p:cNvPr>
          <p:cNvSpPr txBox="1"/>
          <p:nvPr/>
        </p:nvSpPr>
        <p:spPr>
          <a:xfrm>
            <a:off x="6299653" y="4857169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RUG PULL/SCAM</a:t>
            </a:r>
          </a:p>
        </p:txBody>
      </p:sp>
    </p:spTree>
    <p:extLst>
      <p:ext uri="{BB962C8B-B14F-4D97-AF65-F5344CB8AC3E}">
        <p14:creationId xmlns:p14="http://schemas.microsoft.com/office/powerpoint/2010/main" val="219518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B2701-8D92-D711-C665-D455181F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Technology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6E4AA7-1416-645A-8008-D6C2AB8A2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55F828-DDC5-75EB-35AF-3C7EF4EB77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4176464" cy="4032250"/>
          </a:xfrm>
        </p:spPr>
        <p:txBody>
          <a:bodyPr/>
          <a:lstStyle/>
          <a:p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smart contract published before the mint?</a:t>
            </a:r>
          </a:p>
          <a:p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there</a:t>
            </a:r>
            <a:r>
              <a:rPr lang="de-DE" sz="2800" dirty="0"/>
              <a:t> „Set </a:t>
            </a:r>
            <a:r>
              <a:rPr lang="de-DE" sz="2800" dirty="0" err="1"/>
              <a:t>Approval</a:t>
            </a:r>
            <a:r>
              <a:rPr lang="de-DE" sz="2800" dirty="0"/>
              <a:t>“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functions</a:t>
            </a:r>
            <a:r>
              <a:rPr lang="de-DE" sz="2800" dirty="0"/>
              <a:t>?</a:t>
            </a:r>
          </a:p>
          <a:p>
            <a:r>
              <a:rPr lang="de-DE" sz="2800" dirty="0"/>
              <a:t>Are </a:t>
            </a:r>
            <a:r>
              <a:rPr lang="de-DE" sz="2800" dirty="0" err="1"/>
              <a:t>there</a:t>
            </a:r>
            <a:r>
              <a:rPr lang="de-DE" sz="2800" dirty="0"/>
              <a:t> </a:t>
            </a:r>
            <a:r>
              <a:rPr lang="de-DE" sz="2800" dirty="0" err="1"/>
              <a:t>any</a:t>
            </a:r>
            <a:r>
              <a:rPr lang="de-DE" sz="2800" dirty="0"/>
              <a:t> </a:t>
            </a:r>
            <a:r>
              <a:rPr lang="de-DE" sz="2800" dirty="0" err="1"/>
              <a:t>downloads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executables</a:t>
            </a:r>
            <a:r>
              <a:rPr lang="de-DE" sz="2800" dirty="0"/>
              <a:t>?</a:t>
            </a:r>
          </a:p>
          <a:p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294704-75E4-B20C-75BC-3668F6DA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566" y="1619607"/>
            <a:ext cx="504056" cy="62406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D4333F-5314-07A7-00DF-EBED1C52B992}"/>
              </a:ext>
            </a:extLst>
          </p:cNvPr>
          <p:cNvSpPr txBox="1"/>
          <p:nvPr/>
        </p:nvSpPr>
        <p:spPr>
          <a:xfrm>
            <a:off x="5940152" y="170080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SCAM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D2AA16-430A-1AE8-0153-8D556C6B7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99" y="2986558"/>
            <a:ext cx="504056" cy="62406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31D7C9C-A159-9EFD-ADC8-94DA85A5BE89}"/>
              </a:ext>
            </a:extLst>
          </p:cNvPr>
          <p:cNvSpPr txBox="1"/>
          <p:nvPr/>
        </p:nvSpPr>
        <p:spPr>
          <a:xfrm>
            <a:off x="5919585" y="306775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SCAM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66065FA-D571-C596-7E48-D35DE2750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99" y="4254287"/>
            <a:ext cx="504056" cy="6240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3351651-D529-9CBC-1148-69B9BF83BFF1}"/>
              </a:ext>
            </a:extLst>
          </p:cNvPr>
          <p:cNvSpPr txBox="1"/>
          <p:nvPr/>
        </p:nvSpPr>
        <p:spPr>
          <a:xfrm>
            <a:off x="5919585" y="433548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SCAM</a:t>
            </a:r>
          </a:p>
        </p:txBody>
      </p:sp>
    </p:spTree>
    <p:extLst>
      <p:ext uri="{BB962C8B-B14F-4D97-AF65-F5344CB8AC3E}">
        <p14:creationId xmlns:p14="http://schemas.microsoft.com/office/powerpoint/2010/main" val="312907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C3828-2E22-AB56-B913-35808CB4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indicators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62C249-52F2-437B-5166-456054F16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Scam</a:t>
            </a:r>
            <a:r>
              <a:rPr lang="de-DE" dirty="0"/>
              <a:t> and Rug Pull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516E9F-19E4-397E-22D1-E943C4001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8784976" cy="4032250"/>
          </a:xfrm>
        </p:spPr>
        <p:txBody>
          <a:bodyPr/>
          <a:lstStyle/>
          <a:p>
            <a:r>
              <a:rPr lang="de-DE" sz="2400" dirty="0" err="1"/>
              <a:t>Asking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seed</a:t>
            </a:r>
            <a:r>
              <a:rPr lang="de-DE" sz="2400" dirty="0"/>
              <a:t> </a:t>
            </a:r>
            <a:r>
              <a:rPr lang="de-DE" sz="2400" dirty="0" err="1"/>
              <a:t>phrase</a:t>
            </a:r>
            <a:r>
              <a:rPr lang="de-DE" sz="2400" dirty="0"/>
              <a:t> </a:t>
            </a: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 err="1">
                <a:solidFill>
                  <a:srgbClr val="FF0000"/>
                </a:solidFill>
                <a:sym typeface="Wingdings" pitchFamily="2" charset="2"/>
              </a:rPr>
              <a:t>scam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/>
              <a:t>Connect wallet on </a:t>
            </a:r>
            <a:r>
              <a:rPr lang="de-DE" sz="2400" dirty="0" err="1"/>
              <a:t>load</a:t>
            </a:r>
            <a:r>
              <a:rPr lang="de-DE" sz="2400" dirty="0"/>
              <a:t> </a:t>
            </a: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 err="1">
                <a:solidFill>
                  <a:srgbClr val="FF0000"/>
                </a:solidFill>
                <a:sym typeface="Wingdings" pitchFamily="2" charset="2"/>
              </a:rPr>
              <a:t>scam</a:t>
            </a:r>
            <a:endParaRPr lang="de-DE" sz="24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de-DE" sz="2400" dirty="0" err="1">
                <a:sym typeface="Wingdings" pitchFamily="2" charset="2"/>
              </a:rPr>
              <a:t>No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financial</a:t>
            </a:r>
            <a:r>
              <a:rPr lang="de-DE" sz="2400" dirty="0">
                <a:sym typeface="Wingdings" pitchFamily="2" charset="2"/>
              </a:rPr>
              <a:t>/</a:t>
            </a:r>
            <a:r>
              <a:rPr lang="de-DE" sz="2400" dirty="0" err="1">
                <a:sym typeface="Wingdings" pitchFamily="2" charset="2"/>
              </a:rPr>
              <a:t>business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model</a:t>
            </a:r>
            <a:r>
              <a:rPr lang="de-DE" sz="2400" dirty="0">
                <a:sym typeface="Wingdings" pitchFamily="2" charset="2"/>
              </a:rPr>
              <a:t> after mint  </a:t>
            </a:r>
            <a:r>
              <a:rPr lang="de-DE" sz="2400" dirty="0" err="1">
                <a:solidFill>
                  <a:srgbClr val="FF0000"/>
                </a:solidFill>
                <a:sym typeface="Wingdings" pitchFamily="2" charset="2"/>
              </a:rPr>
              <a:t>rug</a:t>
            </a:r>
            <a:r>
              <a:rPr lang="de-DE" sz="2400" dirty="0">
                <a:solidFill>
                  <a:srgbClr val="FF0000"/>
                </a:solidFill>
                <a:sym typeface="Wingdings" pitchFamily="2" charset="2"/>
              </a:rPr>
              <a:t> pull</a:t>
            </a:r>
          </a:p>
          <a:p>
            <a:r>
              <a:rPr lang="de-DE" sz="2400" dirty="0" err="1">
                <a:sym typeface="Wingdings" pitchFamily="2" charset="2"/>
              </a:rPr>
              <a:t>Abused</a:t>
            </a:r>
            <a:r>
              <a:rPr lang="de-DE" sz="2400" dirty="0">
                <a:sym typeface="Wingdings" pitchFamily="2" charset="2"/>
              </a:rPr>
              <a:t> „Set </a:t>
            </a:r>
            <a:r>
              <a:rPr lang="de-DE" sz="2400" dirty="0" err="1">
                <a:sym typeface="Wingdings" pitchFamily="2" charset="2"/>
              </a:rPr>
              <a:t>Approval</a:t>
            </a:r>
            <a:r>
              <a:rPr lang="de-DE" sz="2400" dirty="0">
                <a:sym typeface="Wingdings" pitchFamily="2" charset="2"/>
              </a:rPr>
              <a:t>“ </a:t>
            </a:r>
            <a:r>
              <a:rPr lang="de-DE" sz="2400" dirty="0" err="1">
                <a:sym typeface="Wingdings" pitchFamily="2" charset="2"/>
              </a:rPr>
              <a:t>function</a:t>
            </a:r>
            <a:r>
              <a:rPr lang="de-DE" sz="2400" dirty="0">
                <a:sym typeface="Wingdings" pitchFamily="2" charset="2"/>
              </a:rPr>
              <a:t> in </a:t>
            </a:r>
            <a:r>
              <a:rPr lang="de-DE" sz="2400" dirty="0" err="1">
                <a:sym typeface="Wingdings" pitchFamily="2" charset="2"/>
              </a:rPr>
              <a:t>the</a:t>
            </a:r>
            <a:r>
              <a:rPr lang="de-DE" sz="2400" dirty="0">
                <a:sym typeface="Wingdings" pitchFamily="2" charset="2"/>
              </a:rPr>
              <a:t> smart </a:t>
            </a:r>
            <a:r>
              <a:rPr lang="de-DE" sz="2400" dirty="0" err="1">
                <a:sym typeface="Wingdings" pitchFamily="2" charset="2"/>
              </a:rPr>
              <a:t>contract</a:t>
            </a:r>
            <a:r>
              <a:rPr lang="de-DE" sz="2400" dirty="0">
                <a:sym typeface="Wingdings" pitchFamily="2" charset="2"/>
              </a:rPr>
              <a:t>  </a:t>
            </a:r>
            <a:r>
              <a:rPr lang="de-DE" sz="2400" dirty="0" err="1">
                <a:solidFill>
                  <a:srgbClr val="FF0000"/>
                </a:solidFill>
                <a:sym typeface="Wingdings" pitchFamily="2" charset="2"/>
              </a:rPr>
              <a:t>scam</a:t>
            </a:r>
            <a:endParaRPr lang="de-DE" sz="24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„Project </a:t>
            </a:r>
            <a:r>
              <a:rPr lang="de-DE" sz="2400" dirty="0" err="1">
                <a:sym typeface="Wingdings" pitchFamily="2" charset="2"/>
              </a:rPr>
              <a:t>face</a:t>
            </a:r>
            <a:r>
              <a:rPr lang="de-DE" sz="2400" dirty="0">
                <a:sym typeface="Wingdings" pitchFamily="2" charset="2"/>
              </a:rPr>
              <a:t>“ not </a:t>
            </a:r>
            <a:r>
              <a:rPr lang="de-DE" sz="2400" dirty="0" err="1">
                <a:sym typeface="Wingdings" pitchFamily="2" charset="2"/>
              </a:rPr>
              <a:t>related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to</a:t>
            </a:r>
            <a:r>
              <a:rPr lang="de-DE" sz="2400" dirty="0">
                <a:sym typeface="Wingdings" pitchFamily="2" charset="2"/>
              </a:rPr>
              <a:t> web3 </a:t>
            </a:r>
            <a:r>
              <a:rPr lang="de-DE" sz="2400" dirty="0" err="1">
                <a:sym typeface="Wingdings" pitchFamily="2" charset="2"/>
              </a:rPr>
              <a:t>space</a:t>
            </a:r>
            <a:r>
              <a:rPr lang="de-DE" sz="2400" dirty="0">
                <a:sym typeface="Wingdings" pitchFamily="2" charset="2"/>
              </a:rPr>
              <a:t>  </a:t>
            </a:r>
            <a:r>
              <a:rPr lang="de-DE" sz="2400" dirty="0" err="1">
                <a:solidFill>
                  <a:srgbClr val="FF0000"/>
                </a:solidFill>
                <a:sym typeface="Wingdings" pitchFamily="2" charset="2"/>
              </a:rPr>
              <a:t>rug</a:t>
            </a:r>
            <a:r>
              <a:rPr lang="de-DE" sz="2400" dirty="0">
                <a:solidFill>
                  <a:srgbClr val="FF0000"/>
                </a:solidFill>
                <a:sym typeface="Wingdings" pitchFamily="2" charset="2"/>
              </a:rPr>
              <a:t> pull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6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CEF45-2CC0-B688-DE3D-4DAAD921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tips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yourself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5F90ED-4B17-E258-6EB8-70232C5C8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Take </a:t>
            </a:r>
            <a:r>
              <a:rPr lang="de-DE" dirty="0" err="1"/>
              <a:t>your</a:t>
            </a:r>
            <a:r>
              <a:rPr lang="de-DE" dirty="0"/>
              <a:t> time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analyse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FOMO)</a:t>
            </a:r>
          </a:p>
          <a:p>
            <a:r>
              <a:rPr lang="de-DE" dirty="0"/>
              <a:t>Use </a:t>
            </a:r>
            <a:r>
              <a:rPr lang="de-DE" dirty="0" err="1"/>
              <a:t>checklists</a:t>
            </a:r>
            <a:r>
              <a:rPr lang="de-DE" dirty="0"/>
              <a:t> </a:t>
            </a:r>
          </a:p>
          <a:p>
            <a:r>
              <a:rPr lang="de-DE" dirty="0" err="1"/>
              <a:t>Rugpull</a:t>
            </a:r>
            <a:r>
              <a:rPr lang="de-DE" dirty="0"/>
              <a:t> – Twitter </a:t>
            </a:r>
            <a:r>
              <a:rPr lang="de-DE" dirty="0" err="1"/>
              <a:t>account</a:t>
            </a:r>
            <a:r>
              <a:rPr lang="de-DE" dirty="0"/>
              <a:t> (@</a:t>
            </a:r>
            <a:r>
              <a:rPr lang="de-DE" dirty="0" err="1"/>
              <a:t>rugpullfinder</a:t>
            </a:r>
            <a:r>
              <a:rPr lang="de-DE" dirty="0"/>
              <a:t>)</a:t>
            </a:r>
          </a:p>
          <a:p>
            <a:r>
              <a:rPr lang="de-DE" dirty="0"/>
              <a:t>Use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wallets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tasks</a:t>
            </a:r>
            <a:r>
              <a:rPr lang="de-DE" dirty="0"/>
              <a:t> </a:t>
            </a:r>
          </a:p>
          <a:p>
            <a:r>
              <a:rPr lang="de-DE" dirty="0"/>
              <a:t>Learn some important security features to recognize scam e.g. Set Approval</a:t>
            </a:r>
          </a:p>
          <a:p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postgraduate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Access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</a:t>
            </a:r>
          </a:p>
          <a:p>
            <a:pPr lvl="2"/>
            <a:r>
              <a:rPr lang="de-DE" dirty="0" err="1"/>
              <a:t>learn</a:t>
            </a:r>
            <a:r>
              <a:rPr lang="de-DE" dirty="0"/>
              <a:t> all </a:t>
            </a:r>
            <a:r>
              <a:rPr lang="de-DE" dirty="0" err="1"/>
              <a:t>that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get</a:t>
            </a:r>
            <a:r>
              <a:rPr lang="de-DE" dirty="0"/>
              <a:t> support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5C104A-27CD-28D2-77C6-C2D8D12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804613"/>
            <a:ext cx="6084168" cy="1319061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EE4A991-435D-91A3-931A-8C932D68A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44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18F59-E703-4543-A1FC-2D196B9F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projects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BCB850-4FEF-DF41-A76C-AD54CCC7E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B6CBBC-2B3E-1644-A8C8-69533E77B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484982"/>
            <a:ext cx="8208962" cy="46803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DE" dirty="0">
                <a:hlinkClick r:id="rId2"/>
              </a:rPr>
              <a:t>https://artgobblers.com/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3"/>
              </a:rPr>
              <a:t>https://www.venturecapitalx.io/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4"/>
              </a:rPr>
              <a:t>https://bugatticollectionsnft.com/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5"/>
              </a:rPr>
              <a:t>https://www.fiendz.io/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6"/>
              </a:rPr>
              <a:t>https://pokeworld.game/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7"/>
              </a:rPr>
              <a:t>https://thelittles.io/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8"/>
              </a:rPr>
              <a:t>https://www.mega404.net/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9"/>
              </a:rPr>
              <a:t>https://www.averagebob.co/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10"/>
              </a:rPr>
              <a:t>https://freaks.club/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11"/>
              </a:rPr>
              <a:t>https://twitter.com/NakedPunksNFT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12"/>
              </a:rPr>
              <a:t>https://nonfungibleknowledge.webflow.io/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13"/>
              </a:rPr>
              <a:t>https://www.metabrewsociety.com/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14"/>
              </a:rPr>
              <a:t>https://eloop.app/en/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>
                <a:hlinkClick r:id="rId15"/>
              </a:rPr>
              <a:t>https://stayopen.com/stay-pass/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F775CD-F4D7-F345-8D20-89170F05EDE4}"/>
              </a:ext>
            </a:extLst>
          </p:cNvPr>
          <p:cNvSpPr txBox="1"/>
          <p:nvPr/>
        </p:nvSpPr>
        <p:spPr>
          <a:xfrm>
            <a:off x="4637927" y="1556792"/>
            <a:ext cx="4392488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700" dirty="0"/>
              <a:t>Download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risk</a:t>
            </a:r>
            <a:r>
              <a:rPr lang="de-DE" sz="1700" dirty="0"/>
              <a:t> </a:t>
            </a:r>
            <a:r>
              <a:rPr lang="de-DE" sz="1700" dirty="0" err="1"/>
              <a:t>analysis</a:t>
            </a:r>
            <a:r>
              <a:rPr lang="de-DE" sz="1700" dirty="0"/>
              <a:t> </a:t>
            </a:r>
            <a:r>
              <a:rPr lang="de-DE" sz="1700" dirty="0" err="1"/>
              <a:t>tool</a:t>
            </a:r>
            <a:r>
              <a:rPr lang="de-DE" sz="1700" dirty="0"/>
              <a:t> </a:t>
            </a:r>
            <a:r>
              <a:rPr lang="de-DE" sz="17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https://www.apeschool.xyz/risk.pdf</a:t>
            </a:r>
            <a:r>
              <a:rPr lang="de-DE" sz="1700" dirty="0"/>
              <a:t> </a:t>
            </a:r>
            <a:r>
              <a:rPr lang="de-DE" sz="1700" dirty="0" err="1"/>
              <a:t>or</a:t>
            </a:r>
            <a:r>
              <a:rPr lang="de-DE" sz="1700" dirty="0"/>
              <a:t> </a:t>
            </a:r>
            <a:r>
              <a:rPr lang="de-DE" sz="17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https://www.apeschool.xyz/risk.xcl</a:t>
            </a:r>
            <a:endParaRPr lang="de-DE" sz="1700" dirty="0"/>
          </a:p>
          <a:p>
            <a:pPr marL="342900" indent="-342900">
              <a:buFont typeface="+mj-lt"/>
              <a:buAutoNum type="arabicPeriod"/>
            </a:pPr>
            <a:r>
              <a:rPr lang="de-DE" sz="1700" dirty="0"/>
              <a:t>Create </a:t>
            </a:r>
            <a:r>
              <a:rPr lang="de-DE" sz="1700" dirty="0" err="1"/>
              <a:t>groups</a:t>
            </a:r>
            <a:r>
              <a:rPr lang="de-DE" sz="17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700" dirty="0" err="1"/>
              <a:t>Each</a:t>
            </a:r>
            <a:r>
              <a:rPr lang="de-DE" sz="1700" dirty="0"/>
              <a:t> </a:t>
            </a:r>
            <a:r>
              <a:rPr lang="de-DE" sz="1700" dirty="0" err="1"/>
              <a:t>group</a:t>
            </a:r>
            <a:r>
              <a:rPr lang="de-DE" sz="1700" dirty="0"/>
              <a:t> </a:t>
            </a:r>
            <a:r>
              <a:rPr lang="de-DE" sz="1700" dirty="0" err="1"/>
              <a:t>should</a:t>
            </a:r>
            <a:r>
              <a:rPr lang="de-DE" sz="1700" dirty="0"/>
              <a:t> </a:t>
            </a:r>
            <a:r>
              <a:rPr lang="de-DE" sz="1700" dirty="0" err="1"/>
              <a:t>analyze</a:t>
            </a:r>
            <a:r>
              <a:rPr lang="de-DE" sz="1700" dirty="0"/>
              <a:t> </a:t>
            </a:r>
            <a:r>
              <a:rPr lang="de-DE" sz="1700" dirty="0" err="1"/>
              <a:t>one</a:t>
            </a:r>
            <a:r>
              <a:rPr lang="de-DE" sz="1700" dirty="0"/>
              <a:t> </a:t>
            </a:r>
            <a:r>
              <a:rPr lang="de-DE" sz="1700" dirty="0" err="1"/>
              <a:t>project</a:t>
            </a:r>
            <a:r>
              <a:rPr lang="de-DE" sz="1700" dirty="0"/>
              <a:t> – </a:t>
            </a:r>
            <a:r>
              <a:rPr lang="de-DE" sz="1700" dirty="0" err="1"/>
              <a:t>you</a:t>
            </a:r>
            <a:r>
              <a:rPr lang="de-DE" sz="1700" dirty="0"/>
              <a:t> </a:t>
            </a:r>
            <a:r>
              <a:rPr lang="de-DE" sz="1700" dirty="0" err="1"/>
              <a:t>have</a:t>
            </a:r>
            <a:r>
              <a:rPr lang="de-DE" sz="1700" dirty="0"/>
              <a:t> 30 </a:t>
            </a:r>
            <a:r>
              <a:rPr lang="de-DE" sz="1700" dirty="0" err="1"/>
              <a:t>minutes</a:t>
            </a:r>
            <a:r>
              <a:rPr lang="de-DE" sz="1700" dirty="0"/>
              <a:t>!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700" dirty="0" err="1"/>
              <a:t>Some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groups</a:t>
            </a:r>
            <a:r>
              <a:rPr lang="de-DE" sz="1700"/>
              <a:t> will </a:t>
            </a:r>
            <a:r>
              <a:rPr lang="de-DE" sz="1700" dirty="0" err="1"/>
              <a:t>present</a:t>
            </a:r>
            <a:r>
              <a:rPr lang="de-DE" sz="1700" dirty="0"/>
              <a:t> </a:t>
            </a:r>
            <a:r>
              <a:rPr lang="de-DE" sz="1700" dirty="0" err="1"/>
              <a:t>their</a:t>
            </a:r>
            <a:r>
              <a:rPr lang="de-DE" sz="1700" dirty="0"/>
              <a:t> </a:t>
            </a:r>
            <a:r>
              <a:rPr lang="de-DE" sz="1700" dirty="0" err="1"/>
              <a:t>results</a:t>
            </a:r>
            <a:r>
              <a:rPr lang="de-DE" sz="1700" dirty="0"/>
              <a:t> at </a:t>
            </a:r>
            <a:r>
              <a:rPr lang="de-DE" sz="1700" dirty="0" err="1"/>
              <a:t>the</a:t>
            </a:r>
            <a:r>
              <a:rPr lang="de-DE" sz="1700" dirty="0"/>
              <a:t> end.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700" dirty="0" err="1"/>
              <a:t>Presentation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results</a:t>
            </a:r>
            <a:r>
              <a:rPr lang="de-DE" sz="1700" dirty="0"/>
              <a:t> </a:t>
            </a:r>
            <a:r>
              <a:rPr lang="de-DE" sz="1700" dirty="0" err="1"/>
              <a:t>should</a:t>
            </a:r>
            <a:r>
              <a:rPr lang="de-DE" sz="1700" dirty="0"/>
              <a:t> </a:t>
            </a:r>
            <a:r>
              <a:rPr lang="de-DE" sz="1700" dirty="0" err="1"/>
              <a:t>be</a:t>
            </a:r>
            <a:r>
              <a:rPr lang="de-DE" sz="1700" dirty="0"/>
              <a:t> 3-5 </a:t>
            </a:r>
            <a:r>
              <a:rPr lang="de-DE" sz="1700" dirty="0" err="1"/>
              <a:t>minutes</a:t>
            </a:r>
            <a:r>
              <a:rPr lang="de-DE" sz="1700" dirty="0"/>
              <a:t> </a:t>
            </a:r>
            <a:r>
              <a:rPr lang="de-DE" sz="1700" dirty="0" err="1"/>
              <a:t>short</a:t>
            </a:r>
            <a:r>
              <a:rPr lang="de-DE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19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3746F-B726-484B-85FD-24333038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@</a:t>
            </a:r>
            <a:r>
              <a:rPr lang="de-DE" dirty="0" err="1"/>
              <a:t>IvanaOnTheBlock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29B73F-27DE-694A-B35E-DCFEBA8BB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D4DEBA2-C4DD-9640-8CC6-6FC14721FEA4}"/>
              </a:ext>
            </a:extLst>
          </p:cNvPr>
          <p:cNvGrpSpPr/>
          <p:nvPr/>
        </p:nvGrpSpPr>
        <p:grpSpPr>
          <a:xfrm>
            <a:off x="971600" y="1603252"/>
            <a:ext cx="2736304" cy="2563256"/>
            <a:chOff x="2483768" y="1916832"/>
            <a:chExt cx="3384376" cy="338437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167A07A-00F8-ED4B-A6C2-019B1DD99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3768" y="1916832"/>
              <a:ext cx="3384376" cy="33843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DA190F3-6EB2-5D42-81DB-888544E1793B}"/>
                </a:ext>
              </a:extLst>
            </p:cNvPr>
            <p:cNvSpPr/>
            <p:nvPr/>
          </p:nvSpPr>
          <p:spPr>
            <a:xfrm>
              <a:off x="2483768" y="1923088"/>
              <a:ext cx="3384376" cy="33781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93E7DE5E-F131-8944-8C92-67E2DE13FE65}"/>
              </a:ext>
            </a:extLst>
          </p:cNvPr>
          <p:cNvSpPr txBox="1"/>
          <p:nvPr/>
        </p:nvSpPr>
        <p:spPr>
          <a:xfrm>
            <a:off x="4067944" y="1484784"/>
            <a:ext cx="47160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DDF00"/>
                </a:solidFill>
              </a:rPr>
              <a:t>Ivana </a:t>
            </a:r>
            <a:r>
              <a:rPr lang="en-AU" dirty="0" err="1">
                <a:solidFill>
                  <a:srgbClr val="CDDF00"/>
                </a:solidFill>
              </a:rPr>
              <a:t>Ehrensvärd</a:t>
            </a:r>
            <a:r>
              <a:rPr lang="en-AU" dirty="0">
                <a:solidFill>
                  <a:srgbClr val="CDDF00"/>
                </a:solidFill>
              </a:rPr>
              <a:t> - Art Director at Ape School and web3 business developer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DDF00"/>
                </a:solidFill>
              </a:rPr>
              <a:t>Education - Faculty of Philosophy (Belgrade), Faculty of Theology (Copenhagen)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DDF00"/>
                </a:solidFill>
              </a:rPr>
              <a:t>Professional background - curator in public museums, collection manager of private collections, organization of a dozen art exhibitions, painting and exhibiting occasionally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CDDF00"/>
                </a:solidFill>
              </a:rPr>
              <a:t>Background in humanities (archaeology and religion), culture, and art</a:t>
            </a:r>
          </a:p>
        </p:txBody>
      </p:sp>
    </p:spTree>
    <p:extLst>
      <p:ext uri="{BB962C8B-B14F-4D97-AF65-F5344CB8AC3E}">
        <p14:creationId xmlns:p14="http://schemas.microsoft.com/office/powerpoint/2010/main" val="152141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964488" cy="42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Professor John </a:t>
            </a:r>
            <a:r>
              <a:rPr lang="de-DE" dirty="0" err="1"/>
              <a:t>Keeting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503" name="Google Shape;503;p11"/>
          <p:cNvSpPr txBox="1">
            <a:spLocks noGrp="1"/>
          </p:cNvSpPr>
          <p:nvPr>
            <p:ph type="body" idx="1"/>
          </p:nvPr>
        </p:nvSpPr>
        <p:spPr>
          <a:xfrm>
            <a:off x="179512" y="714400"/>
            <a:ext cx="8964488" cy="41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2000"/>
              <a:buFont typeface="Arial"/>
              <a:buNone/>
            </a:pPr>
            <a:r>
              <a:rPr lang="de-DE" dirty="0"/>
              <a:t>@</a:t>
            </a:r>
            <a:r>
              <a:rPr lang="de-DE" dirty="0" err="1"/>
              <a:t>ProfKeeting</a:t>
            </a:r>
            <a:endParaRPr dirty="0"/>
          </a:p>
        </p:txBody>
      </p:sp>
      <p:pic>
        <p:nvPicPr>
          <p:cNvPr id="505" name="Google Shape;5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94" y="3743315"/>
            <a:ext cx="2039751" cy="31146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1A84151-484E-A09B-4443-D411EB3A4767}"/>
              </a:ext>
            </a:extLst>
          </p:cNvPr>
          <p:cNvSpPr/>
          <p:nvPr/>
        </p:nvSpPr>
        <p:spPr>
          <a:xfrm>
            <a:off x="7182838" y="6198066"/>
            <a:ext cx="19442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4" name="Google Shape;504;p11"/>
          <p:cNvSpPr txBox="1">
            <a:spLocks noGrp="1"/>
          </p:cNvSpPr>
          <p:nvPr>
            <p:ph type="body" idx="2"/>
          </p:nvPr>
        </p:nvSpPr>
        <p:spPr>
          <a:xfrm>
            <a:off x="3622" y="1196950"/>
            <a:ext cx="8208962" cy="259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1" indent="-2857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de-DE" sz="1500" dirty="0"/>
              <a:t>Darko Pavic, </a:t>
            </a:r>
            <a:r>
              <a:rPr lang="de-DE" sz="1500" dirty="0" err="1"/>
              <a:t>owner</a:t>
            </a:r>
            <a:r>
              <a:rPr lang="de-DE" sz="1500" dirty="0"/>
              <a:t> and CEO </a:t>
            </a:r>
            <a:r>
              <a:rPr lang="de-DE" sz="1500" dirty="0" err="1"/>
              <a:t>of</a:t>
            </a:r>
            <a:r>
              <a:rPr lang="de-DE" sz="1500" dirty="0"/>
              <a:t> Fiscal Solutions </a:t>
            </a:r>
          </a:p>
          <a:p>
            <a:pPr marL="1200150" lvl="2" indent="-285750">
              <a:spcBef>
                <a:spcPts val="300"/>
              </a:spcBef>
              <a:buSzPts val="1500"/>
              <a:buFont typeface="Arial"/>
              <a:buChar char="–"/>
            </a:pPr>
            <a:r>
              <a:rPr lang="de-DE" sz="1400" dirty="0" err="1"/>
              <a:t>We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an IT </a:t>
            </a:r>
            <a:r>
              <a:rPr lang="de-DE" sz="1400" dirty="0" err="1"/>
              <a:t>company</a:t>
            </a:r>
            <a:r>
              <a:rPr lang="de-DE" sz="1400" dirty="0"/>
              <a:t> (SW).</a:t>
            </a:r>
          </a:p>
          <a:p>
            <a:pPr marL="1200150" lvl="2" indent="-285750">
              <a:spcBef>
                <a:spcPts val="300"/>
              </a:spcBef>
              <a:buSzPts val="1500"/>
              <a:buFont typeface="Arial"/>
              <a:buChar char="–"/>
            </a:pPr>
            <a:r>
              <a:rPr lang="de-DE" sz="1400" dirty="0"/>
              <a:t>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market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19 </a:t>
            </a:r>
            <a:r>
              <a:rPr lang="de-DE" sz="1400" dirty="0" err="1"/>
              <a:t>years</a:t>
            </a:r>
            <a:r>
              <a:rPr lang="de-DE" sz="1400" dirty="0"/>
              <a:t> </a:t>
            </a:r>
            <a:r>
              <a:rPr lang="de-DE" sz="1400" dirty="0" err="1"/>
              <a:t>already</a:t>
            </a:r>
            <a:r>
              <a:rPr lang="de-DE" sz="1400" dirty="0"/>
              <a:t>.</a:t>
            </a:r>
          </a:p>
          <a:p>
            <a:pPr marL="1200150" lvl="2" indent="-285750">
              <a:spcBef>
                <a:spcPts val="300"/>
              </a:spcBef>
              <a:buSzPts val="1500"/>
              <a:buFont typeface="Arial"/>
              <a:buChar char="–"/>
            </a:pPr>
            <a:r>
              <a:rPr lang="de-DE" sz="1400" dirty="0" err="1"/>
              <a:t>We</a:t>
            </a:r>
            <a:r>
              <a:rPr lang="de-DE" sz="1400" dirty="0"/>
              <a:t> </a:t>
            </a:r>
            <a:r>
              <a:rPr lang="de-DE" sz="1400" dirty="0" err="1"/>
              <a:t>create</a:t>
            </a:r>
            <a:r>
              <a:rPr lang="de-DE" sz="1400" dirty="0"/>
              <a:t> </a:t>
            </a:r>
            <a:r>
              <a:rPr lang="de-DE" sz="1400" dirty="0" err="1"/>
              <a:t>software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large international </a:t>
            </a:r>
            <a:r>
              <a:rPr lang="de-DE" sz="1400" dirty="0" err="1"/>
              <a:t>retailers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large POS SW </a:t>
            </a:r>
            <a:r>
              <a:rPr lang="de-DE" sz="1400" dirty="0" err="1"/>
              <a:t>providers</a:t>
            </a:r>
            <a:r>
              <a:rPr lang="de-DE" sz="1400" dirty="0"/>
              <a:t>.</a:t>
            </a:r>
          </a:p>
          <a:p>
            <a:pPr marL="1200150" lvl="2" indent="-285750">
              <a:spcBef>
                <a:spcPts val="300"/>
              </a:spcBef>
              <a:buSzPts val="1500"/>
              <a:buFont typeface="Arial"/>
              <a:buChar char="–"/>
            </a:pPr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product</a:t>
            </a:r>
            <a:r>
              <a:rPr lang="de-DE" sz="1400" dirty="0"/>
              <a:t> </a:t>
            </a:r>
            <a:r>
              <a:rPr lang="de-DE" sz="1400" dirty="0" err="1"/>
              <a:t>enables</a:t>
            </a:r>
            <a:r>
              <a:rPr lang="de-DE" sz="1400" dirty="0"/>
              <a:t> </a:t>
            </a:r>
            <a:r>
              <a:rPr lang="de-DE" sz="1400" dirty="0" err="1"/>
              <a:t>retailers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expand</a:t>
            </a:r>
            <a:r>
              <a:rPr lang="de-DE" sz="1400" dirty="0"/>
              <a:t> </a:t>
            </a:r>
            <a:r>
              <a:rPr lang="de-DE" sz="1400" dirty="0" err="1"/>
              <a:t>internationally</a:t>
            </a:r>
            <a:r>
              <a:rPr lang="de-DE" sz="1400" dirty="0"/>
              <a:t>.</a:t>
            </a:r>
          </a:p>
          <a:p>
            <a:pPr marL="1200150" lvl="2" indent="-285750">
              <a:spcBef>
                <a:spcPts val="300"/>
              </a:spcBef>
              <a:buSzPts val="1500"/>
              <a:buFont typeface="Arial"/>
              <a:buChar char="–"/>
            </a:pPr>
            <a:r>
              <a:rPr lang="de-DE" sz="1400" dirty="0" err="1"/>
              <a:t>Our</a:t>
            </a:r>
            <a:r>
              <a:rPr lang="de-DE" sz="1400" dirty="0"/>
              <a:t> </a:t>
            </a:r>
            <a:r>
              <a:rPr lang="de-DE" sz="1400" dirty="0" err="1"/>
              <a:t>solution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used</a:t>
            </a:r>
            <a:r>
              <a:rPr lang="de-DE" sz="1400" dirty="0"/>
              <a:t> in 17 countries.</a:t>
            </a:r>
          </a:p>
          <a:p>
            <a:pPr marL="742950" lvl="1" indent="-285750">
              <a:spcBef>
                <a:spcPts val="300"/>
              </a:spcBef>
              <a:buSzPts val="1500"/>
            </a:pPr>
            <a:r>
              <a:rPr lang="de-DE" sz="1500" dirty="0"/>
              <a:t>Engineer and </a:t>
            </a:r>
            <a:r>
              <a:rPr lang="de-DE" sz="1500" dirty="0" err="1"/>
              <a:t>software</a:t>
            </a:r>
            <a:r>
              <a:rPr lang="de-DE" sz="1500" dirty="0"/>
              <a:t> </a:t>
            </a:r>
            <a:r>
              <a:rPr lang="de-DE" sz="1500" dirty="0" err="1"/>
              <a:t>developer</a:t>
            </a:r>
            <a:r>
              <a:rPr lang="de-DE" sz="1500" dirty="0"/>
              <a:t> </a:t>
            </a:r>
            <a:endParaRPr lang="de-DE" sz="1500" b="1" dirty="0">
              <a:solidFill>
                <a:srgbClr val="538CD5"/>
              </a:solidFill>
            </a:endParaRPr>
          </a:p>
          <a:p>
            <a:pPr marL="742950" lvl="1" indent="-285750">
              <a:spcBef>
                <a:spcPts val="300"/>
              </a:spcBef>
              <a:buSzPts val="1500"/>
            </a:pPr>
            <a:r>
              <a:rPr lang="de-DE" sz="1500" dirty="0" err="1"/>
              <a:t>Founder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director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>
                <a:solidFill>
                  <a:srgbClr val="FEFF65"/>
                </a:solidFill>
              </a:rPr>
              <a:t>Ape</a:t>
            </a:r>
            <a:r>
              <a:rPr lang="de-DE" sz="1500" dirty="0">
                <a:solidFill>
                  <a:srgbClr val="FEFF65"/>
                </a:solidFill>
              </a:rPr>
              <a:t> School</a:t>
            </a:r>
            <a:endParaRPr lang="de-DE" sz="1600" dirty="0">
              <a:solidFill>
                <a:srgbClr val="FEFF65"/>
              </a:solidFill>
            </a:endParaRPr>
          </a:p>
          <a:p>
            <a:pPr marL="742950" lvl="1" indent="-285750">
              <a:spcBef>
                <a:spcPts val="300"/>
              </a:spcBef>
              <a:buSzPts val="1500"/>
            </a:pPr>
            <a:r>
              <a:rPr lang="de-DE" sz="1500" dirty="0">
                <a:solidFill>
                  <a:srgbClr val="FF0000"/>
                </a:solidFill>
              </a:rPr>
              <a:t>https://</a:t>
            </a:r>
            <a:r>
              <a:rPr lang="de-DE" sz="1500" dirty="0" err="1">
                <a:solidFill>
                  <a:srgbClr val="FF0000"/>
                </a:solidFill>
              </a:rPr>
              <a:t>www.linkedin.com</a:t>
            </a:r>
            <a:r>
              <a:rPr lang="de-DE" sz="1500" dirty="0">
                <a:solidFill>
                  <a:srgbClr val="FF0000"/>
                </a:solidFill>
              </a:rPr>
              <a:t>/in/</a:t>
            </a:r>
            <a:r>
              <a:rPr lang="de-DE" sz="1500" dirty="0" err="1">
                <a:solidFill>
                  <a:srgbClr val="FF0000"/>
                </a:solidFill>
              </a:rPr>
              <a:t>darko-pavic</a:t>
            </a:r>
            <a:r>
              <a:rPr lang="de-DE" sz="1500" dirty="0">
                <a:solidFill>
                  <a:srgbClr val="FF0000"/>
                </a:solidFill>
              </a:rPr>
              <a:t>/</a:t>
            </a:r>
          </a:p>
          <a:p>
            <a:pPr marL="742950" lvl="1" indent="-285750">
              <a:spcBef>
                <a:spcPts val="300"/>
              </a:spcBef>
              <a:buSzPts val="1500"/>
            </a:pPr>
            <a:endParaRPr sz="1500" dirty="0">
              <a:solidFill>
                <a:srgbClr val="FF0000"/>
              </a:solidFill>
            </a:endParaRPr>
          </a:p>
          <a:p>
            <a:pPr marL="742950" lvl="1" indent="-19050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</a:pPr>
            <a:endParaRPr sz="1500" dirty="0"/>
          </a:p>
          <a:p>
            <a:pPr marL="457200" lvl="1" indent="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</a:pPr>
            <a:endParaRPr sz="1500" dirty="0"/>
          </a:p>
        </p:txBody>
      </p:sp>
      <p:pic>
        <p:nvPicPr>
          <p:cNvPr id="9" name="Google Shape;530;p13" descr="http://static.linkmobility.com/wp-content/uploads/2015/11/jysk-logo-job-hr.png">
            <a:extLst>
              <a:ext uri="{FF2B5EF4-FFF2-40B4-BE49-F238E27FC236}">
                <a16:creationId xmlns:a16="http://schemas.microsoft.com/office/drawing/2014/main" id="{66538233-52E4-9742-97FB-D17CFF32CD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1870" y="3249227"/>
            <a:ext cx="753206" cy="39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1;p13">
            <a:extLst>
              <a:ext uri="{FF2B5EF4-FFF2-40B4-BE49-F238E27FC236}">
                <a16:creationId xmlns:a16="http://schemas.microsoft.com/office/drawing/2014/main" id="{7F422E7F-9589-774F-8BE3-01D43DB953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5351" y="2422081"/>
            <a:ext cx="1019726" cy="23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32;p13">
            <a:extLst>
              <a:ext uri="{FF2B5EF4-FFF2-40B4-BE49-F238E27FC236}">
                <a16:creationId xmlns:a16="http://schemas.microsoft.com/office/drawing/2014/main" id="{43B407EF-9522-D54C-B809-7B1A6AFDC0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6178" y="2776626"/>
            <a:ext cx="1001096" cy="39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33;p13">
            <a:extLst>
              <a:ext uri="{FF2B5EF4-FFF2-40B4-BE49-F238E27FC236}">
                <a16:creationId xmlns:a16="http://schemas.microsoft.com/office/drawing/2014/main" id="{A3255DB4-A5D5-594F-93EE-F18CA9AB7A4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88488" y="3735069"/>
            <a:ext cx="793451" cy="63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34;p13" descr="Ikea-logo.jpg">
            <a:extLst>
              <a:ext uri="{FF2B5EF4-FFF2-40B4-BE49-F238E27FC236}">
                <a16:creationId xmlns:a16="http://schemas.microsoft.com/office/drawing/2014/main" id="{8FF9799C-7D1C-6849-86BA-2197BE1918E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6541" y="1159933"/>
            <a:ext cx="814614" cy="29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35;p13" descr="https://upload.wikimedia.org/wikipedia/commons/thumb/0/08/Decathlon_Logo.png/250px-Decathlon_Logo.png">
            <a:extLst>
              <a:ext uri="{FF2B5EF4-FFF2-40B4-BE49-F238E27FC236}">
                <a16:creationId xmlns:a16="http://schemas.microsoft.com/office/drawing/2014/main" id="{6772014E-993E-BB4E-A090-0258C0A3BE4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38669" y="1563599"/>
            <a:ext cx="1030357" cy="30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36;p13">
            <a:extLst>
              <a:ext uri="{FF2B5EF4-FFF2-40B4-BE49-F238E27FC236}">
                <a16:creationId xmlns:a16="http://schemas.microsoft.com/office/drawing/2014/main" id="{2F50D68D-0B7B-0B45-8293-4819266F49E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49519" y="1997186"/>
            <a:ext cx="1071390" cy="2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7;p13" descr="Logo&#10;&#10;Description automatically generated">
            <a:extLst>
              <a:ext uri="{FF2B5EF4-FFF2-40B4-BE49-F238E27FC236}">
                <a16:creationId xmlns:a16="http://schemas.microsoft.com/office/drawing/2014/main" id="{B28C4DA5-F4EC-6943-B9E4-09F928F9F32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50159" y="4972122"/>
            <a:ext cx="460458" cy="41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38;p13" descr="Logo&#10;&#10;Description automatically generated">
            <a:extLst>
              <a:ext uri="{FF2B5EF4-FFF2-40B4-BE49-F238E27FC236}">
                <a16:creationId xmlns:a16="http://schemas.microsoft.com/office/drawing/2014/main" id="{36E51D8D-F517-4C4E-983E-260FAEC3941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50159" y="5499899"/>
            <a:ext cx="476629" cy="42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39;p1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A17FE04-3003-F343-97AE-F2E2CA864EE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40066" y="4444345"/>
            <a:ext cx="680644" cy="41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26;p13" descr="OMG-logo-high-resaverage.png">
            <a:extLst>
              <a:ext uri="{FF2B5EF4-FFF2-40B4-BE49-F238E27FC236}">
                <a16:creationId xmlns:a16="http://schemas.microsoft.com/office/drawing/2014/main" id="{56E065F5-5A9F-0245-8D01-57A00E7F50D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29797" y="4247093"/>
            <a:ext cx="1738994" cy="79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27;p13">
            <a:extLst>
              <a:ext uri="{FF2B5EF4-FFF2-40B4-BE49-F238E27FC236}">
                <a16:creationId xmlns:a16="http://schemas.microsoft.com/office/drawing/2014/main" id="{2887C4B4-6A2B-4B46-8CB8-DB906FEE3D3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762167" y="5374541"/>
            <a:ext cx="874254" cy="82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528;p13">
            <a:extLst>
              <a:ext uri="{FF2B5EF4-FFF2-40B4-BE49-F238E27FC236}">
                <a16:creationId xmlns:a16="http://schemas.microsoft.com/office/drawing/2014/main" id="{8D2E37DA-3E5F-274C-B8EE-574E7773880C}"/>
              </a:ext>
            </a:extLst>
          </p:cNvPr>
          <p:cNvSpPr txBox="1"/>
          <p:nvPr/>
        </p:nvSpPr>
        <p:spPr>
          <a:xfrm>
            <a:off x="5204540" y="5337376"/>
            <a:ext cx="241277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1400"/>
              <a:buFont typeface="Arial"/>
              <a:buChar char="•"/>
            </a:pP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endParaRPr sz="1200" dirty="0">
              <a:solidFill>
                <a:srgbClr val="CDD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1400"/>
              <a:buFont typeface="Arial"/>
              <a:buChar char="•"/>
            </a:pP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45 </a:t>
            </a: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companies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1400"/>
              <a:buFont typeface="Arial"/>
              <a:buChar char="•"/>
            </a:pP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 &gt; 100 countries</a:t>
            </a:r>
            <a:endParaRPr sz="1200" dirty="0"/>
          </a:p>
        </p:txBody>
      </p:sp>
      <p:sp>
        <p:nvSpPr>
          <p:cNvPr id="22" name="Google Shape;529;p13">
            <a:extLst>
              <a:ext uri="{FF2B5EF4-FFF2-40B4-BE49-F238E27FC236}">
                <a16:creationId xmlns:a16="http://schemas.microsoft.com/office/drawing/2014/main" id="{81AA6476-7516-7243-9074-BE9211687629}"/>
              </a:ext>
            </a:extLst>
          </p:cNvPr>
          <p:cNvSpPr txBox="1"/>
          <p:nvPr/>
        </p:nvSpPr>
        <p:spPr>
          <a:xfrm>
            <a:off x="5192988" y="4100040"/>
            <a:ext cx="267331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1400"/>
              <a:buFont typeface="Arial"/>
              <a:buChar char="•"/>
            </a:pP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defines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standards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e.g. UML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1400"/>
              <a:buFont typeface="Arial"/>
              <a:buChar char="•"/>
            </a:pP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&gt;800 </a:t>
            </a:r>
            <a:r>
              <a:rPr lang="de-DE" sz="1200" dirty="0" err="1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 (Apple, Google, Microsoft, Oracle …)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1400"/>
              <a:buFont typeface="Arial"/>
              <a:buChar char="•"/>
            </a:pPr>
            <a:r>
              <a:rPr lang="de-DE" sz="1200" dirty="0">
                <a:solidFill>
                  <a:srgbClr val="CDDF00"/>
                </a:solidFill>
                <a:latin typeface="Arial"/>
                <a:ea typeface="Arial"/>
                <a:cs typeface="Arial"/>
                <a:sym typeface="Arial"/>
              </a:rPr>
              <a:t>HQ in USA</a:t>
            </a:r>
            <a:endParaRPr sz="12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45BA5D8-A694-D14F-A132-0CAC4ADE87C1}"/>
              </a:ext>
            </a:extLst>
          </p:cNvPr>
          <p:cNvGrpSpPr/>
          <p:nvPr/>
        </p:nvGrpSpPr>
        <p:grpSpPr>
          <a:xfrm>
            <a:off x="1763688" y="677458"/>
            <a:ext cx="576064" cy="482475"/>
            <a:chOff x="1763688" y="677458"/>
            <a:chExt cx="576064" cy="48247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33EF3F4-5C88-9244-B36C-E464E5F9B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63688" y="677458"/>
              <a:ext cx="533797" cy="419703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8D8015C-FA53-814E-98D8-BA149F854309}"/>
                </a:ext>
              </a:extLst>
            </p:cNvPr>
            <p:cNvSpPr/>
            <p:nvPr/>
          </p:nvSpPr>
          <p:spPr>
            <a:xfrm>
              <a:off x="2240845" y="677458"/>
              <a:ext cx="98907" cy="4824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805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"/>
          <p:cNvSpPr txBox="1">
            <a:spLocks noGrp="1"/>
          </p:cNvSpPr>
          <p:nvPr>
            <p:ph type="body" idx="1"/>
          </p:nvPr>
        </p:nvSpPr>
        <p:spPr>
          <a:xfrm>
            <a:off x="179512" y="714400"/>
            <a:ext cx="8964488" cy="41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CDDF00"/>
              </a:buClr>
              <a:buSzPts val="2000"/>
              <a:buFont typeface="Arial"/>
              <a:buNone/>
            </a:pPr>
            <a:r>
              <a:rPr lang="de-DE" dirty="0"/>
              <a:t>@</a:t>
            </a:r>
            <a:r>
              <a:rPr lang="de-DE" dirty="0" err="1"/>
              <a:t>ProfKeeting</a:t>
            </a: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A84151-484E-A09B-4443-D411EB3A4767}"/>
              </a:ext>
            </a:extLst>
          </p:cNvPr>
          <p:cNvSpPr/>
          <p:nvPr/>
        </p:nvSpPr>
        <p:spPr>
          <a:xfrm>
            <a:off x="7182838" y="6198066"/>
            <a:ext cx="1944216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4" name="Google Shape;504;p11"/>
          <p:cNvSpPr txBox="1">
            <a:spLocks noGrp="1"/>
          </p:cNvSpPr>
          <p:nvPr>
            <p:ph type="body" idx="2"/>
          </p:nvPr>
        </p:nvSpPr>
        <p:spPr>
          <a:xfrm>
            <a:off x="-108520" y="2112616"/>
            <a:ext cx="5072434" cy="158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1" indent="-2857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de-DE" sz="2400" dirty="0" err="1"/>
              <a:t>Addicted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social</a:t>
            </a:r>
            <a:r>
              <a:rPr lang="de-DE" sz="2400" dirty="0"/>
              <a:t> </a:t>
            </a:r>
            <a:r>
              <a:rPr lang="de-DE" sz="2400" dirty="0" err="1"/>
              <a:t>networks</a:t>
            </a:r>
            <a:endParaRPr lang="de-DE" sz="2400" dirty="0"/>
          </a:p>
          <a:p>
            <a:pPr marL="742950" lvl="1" indent="-2857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de-DE" sz="2400" dirty="0"/>
              <a:t>Loving </a:t>
            </a:r>
            <a:r>
              <a:rPr lang="de-DE" sz="2400" dirty="0" err="1"/>
              <a:t>algorithms</a:t>
            </a:r>
            <a:r>
              <a:rPr lang="de-DE" sz="2400" dirty="0"/>
              <a:t> and </a:t>
            </a:r>
            <a:r>
              <a:rPr lang="de-DE" sz="2400" dirty="0" err="1"/>
              <a:t>cryptology</a:t>
            </a:r>
            <a:endParaRPr lang="de-DE" sz="2400" dirty="0"/>
          </a:p>
          <a:p>
            <a:pPr marL="742950" lvl="1" indent="-2857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de-DE" sz="2400" dirty="0" err="1"/>
              <a:t>Developing</a:t>
            </a:r>
            <a:r>
              <a:rPr lang="de-DE" sz="2400" dirty="0"/>
              <a:t> </a:t>
            </a:r>
            <a:r>
              <a:rPr lang="de-DE" sz="2400" dirty="0" err="1"/>
              <a:t>software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soon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I </a:t>
            </a:r>
            <a:r>
              <a:rPr lang="de-DE" sz="2400" dirty="0" err="1"/>
              <a:t>can</a:t>
            </a:r>
            <a:endParaRPr lang="de-DE" sz="2400" dirty="0"/>
          </a:p>
          <a:p>
            <a:pPr marL="742950" lvl="1" indent="-2857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–"/>
            </a:pPr>
            <a:r>
              <a:rPr lang="de-DE" sz="2400" dirty="0"/>
              <a:t>Fighter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decentralization</a:t>
            </a:r>
            <a:r>
              <a:rPr lang="de-DE" sz="2400" dirty="0"/>
              <a:t>, </a:t>
            </a:r>
            <a:r>
              <a:rPr lang="de-DE" sz="2400" dirty="0" err="1"/>
              <a:t>democracy</a:t>
            </a:r>
            <a:r>
              <a:rPr lang="de-DE" sz="2400" dirty="0"/>
              <a:t> and </a:t>
            </a:r>
            <a:r>
              <a:rPr lang="de-DE" sz="2400" dirty="0" err="1"/>
              <a:t>freedom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who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endParaRPr lang="de-DE" sz="2400" dirty="0"/>
          </a:p>
          <a:p>
            <a:pPr marL="742950" lvl="1" indent="-285750">
              <a:spcBef>
                <a:spcPts val="300"/>
              </a:spcBef>
              <a:buSzPts val="1500"/>
            </a:pPr>
            <a:endParaRPr sz="2400" dirty="0">
              <a:solidFill>
                <a:srgbClr val="FF0000"/>
              </a:solidFill>
            </a:endParaRPr>
          </a:p>
          <a:p>
            <a:pPr marL="742950" lvl="1" indent="-19050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</a:pPr>
            <a:endParaRPr sz="2400" dirty="0"/>
          </a:p>
          <a:p>
            <a:pPr marL="457200" lvl="1" indent="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</a:pPr>
            <a:endParaRPr sz="24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45BA5D8-A694-D14F-A132-0CAC4ADE87C1}"/>
              </a:ext>
            </a:extLst>
          </p:cNvPr>
          <p:cNvGrpSpPr/>
          <p:nvPr/>
        </p:nvGrpSpPr>
        <p:grpSpPr>
          <a:xfrm>
            <a:off x="1763688" y="677458"/>
            <a:ext cx="576064" cy="482475"/>
            <a:chOff x="1763688" y="677458"/>
            <a:chExt cx="576064" cy="48247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33EF3F4-5C88-9244-B36C-E464E5F9B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677458"/>
              <a:ext cx="533797" cy="419703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8D8015C-FA53-814E-98D8-BA149F854309}"/>
                </a:ext>
              </a:extLst>
            </p:cNvPr>
            <p:cNvSpPr/>
            <p:nvPr/>
          </p:nvSpPr>
          <p:spPr>
            <a:xfrm>
              <a:off x="2240845" y="677458"/>
              <a:ext cx="98907" cy="4824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05" name="Google Shape;50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5148196" y="464810"/>
            <a:ext cx="4016937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1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964488" cy="42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Who </a:t>
            </a:r>
            <a:r>
              <a:rPr lang="de-DE" dirty="0" err="1"/>
              <a:t>is</a:t>
            </a:r>
            <a:r>
              <a:rPr lang="de-DE" dirty="0"/>
              <a:t> Professor John </a:t>
            </a:r>
            <a:r>
              <a:rPr lang="de-DE" dirty="0" err="1"/>
              <a:t>Keeting</a:t>
            </a:r>
            <a:r>
              <a:rPr lang="de-DE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1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EE69A03-A5B2-0548-B4A2-6CF4CD9A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28600" y="980728"/>
            <a:ext cx="5877272" cy="5877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ED84B7-57CC-D84D-9AAE-3EED28F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636912"/>
            <a:ext cx="6480720" cy="1584176"/>
          </a:xfrm>
        </p:spPr>
        <p:txBody>
          <a:bodyPr/>
          <a:lstStyle/>
          <a:p>
            <a:pPr algn="ctr"/>
            <a:r>
              <a:rPr lang="de-DE" sz="6000" dirty="0"/>
              <a:t>Do </a:t>
            </a:r>
            <a:r>
              <a:rPr lang="de-DE" sz="6000" dirty="0" err="1"/>
              <a:t>you</a:t>
            </a:r>
            <a:r>
              <a:rPr lang="de-DE" sz="6000" dirty="0"/>
              <a:t> </a:t>
            </a:r>
            <a:r>
              <a:rPr lang="de-DE" sz="6000" dirty="0" err="1"/>
              <a:t>know</a:t>
            </a:r>
            <a:r>
              <a:rPr lang="de-DE" sz="6000" dirty="0"/>
              <a:t> </a:t>
            </a:r>
            <a:r>
              <a:rPr lang="de-DE" sz="6000" dirty="0" err="1"/>
              <a:t>what</a:t>
            </a:r>
            <a:r>
              <a:rPr lang="de-DE" sz="6000" dirty="0"/>
              <a:t> NFTs </a:t>
            </a:r>
            <a:r>
              <a:rPr lang="de-DE" sz="6000" dirty="0" err="1"/>
              <a:t>are</a:t>
            </a:r>
            <a:r>
              <a:rPr lang="de-DE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199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EE69A03-A5B2-0548-B4A2-6CF4CD9A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28600" y="980728"/>
            <a:ext cx="5877272" cy="5877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ED84B7-57CC-D84D-9AAE-3EED28F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636912"/>
            <a:ext cx="6480720" cy="1584176"/>
          </a:xfrm>
        </p:spPr>
        <p:txBody>
          <a:bodyPr/>
          <a:lstStyle/>
          <a:p>
            <a:pPr algn="ctr"/>
            <a:r>
              <a:rPr lang="de-DE" sz="6000" dirty="0"/>
              <a:t>Who </a:t>
            </a:r>
            <a:r>
              <a:rPr lang="de-DE" sz="6000" dirty="0" err="1"/>
              <a:t>knows</a:t>
            </a:r>
            <a:r>
              <a:rPr lang="de-DE" sz="6000" dirty="0"/>
              <a:t> </a:t>
            </a:r>
            <a:r>
              <a:rPr lang="de-DE" sz="6000" dirty="0" err="1"/>
              <a:t>what</a:t>
            </a:r>
            <a:r>
              <a:rPr lang="de-DE" sz="6000" dirty="0"/>
              <a:t> a </a:t>
            </a:r>
            <a:r>
              <a:rPr lang="de-DE" sz="6000" dirty="0" err="1"/>
              <a:t>scam</a:t>
            </a:r>
            <a:r>
              <a:rPr lang="de-DE" sz="6000" dirty="0"/>
              <a:t> </a:t>
            </a:r>
            <a:r>
              <a:rPr lang="de-DE" sz="6000" dirty="0" err="1"/>
              <a:t>is</a:t>
            </a:r>
            <a:r>
              <a:rPr lang="de-DE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589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EE69A03-A5B2-0548-B4A2-6CF4CD9A8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828600" y="980728"/>
            <a:ext cx="5877272" cy="5877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ED84B7-57CC-D84D-9AAE-3EED28F3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772816"/>
            <a:ext cx="6480720" cy="2952328"/>
          </a:xfrm>
        </p:spPr>
        <p:txBody>
          <a:bodyPr/>
          <a:lstStyle/>
          <a:p>
            <a:pPr algn="ctr"/>
            <a:r>
              <a:rPr lang="de-DE" sz="6000" dirty="0"/>
              <a:t>Who </a:t>
            </a:r>
            <a:r>
              <a:rPr lang="de-DE" sz="6000" dirty="0" err="1"/>
              <a:t>knows</a:t>
            </a:r>
            <a:r>
              <a:rPr lang="de-DE" sz="6000" dirty="0"/>
              <a:t> </a:t>
            </a:r>
            <a:r>
              <a:rPr lang="de-DE" sz="6000" dirty="0" err="1"/>
              <a:t>what</a:t>
            </a:r>
            <a:r>
              <a:rPr lang="de-DE" sz="6000" dirty="0"/>
              <a:t> a </a:t>
            </a:r>
            <a:r>
              <a:rPr lang="de-DE" sz="6000" dirty="0" err="1"/>
              <a:t>rug</a:t>
            </a:r>
            <a:r>
              <a:rPr lang="de-DE" sz="6000" dirty="0"/>
              <a:t> pull </a:t>
            </a:r>
            <a:r>
              <a:rPr lang="de-DE" sz="6000" dirty="0" err="1"/>
              <a:t>is</a:t>
            </a:r>
            <a:r>
              <a:rPr lang="de-DE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141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F12BD-3894-7780-91EB-C35E088E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NFT Project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83B2AA-9DD7-017D-B2A7-49293E28A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Definition and Explanation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88CE03-8476-53DA-46F9-FC023CD22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512" y="1628998"/>
            <a:ext cx="8208962" cy="2592090"/>
          </a:xfrm>
        </p:spPr>
        <p:txBody>
          <a:bodyPr/>
          <a:lstStyle/>
          <a:p>
            <a:r>
              <a:rPr lang="de-DE" dirty="0">
                <a:sym typeface="Wingdings" pitchFamily="2" charset="2"/>
              </a:rPr>
              <a:t>An NFT </a:t>
            </a:r>
            <a:r>
              <a:rPr lang="de-DE" dirty="0" err="1">
                <a:sym typeface="Wingdings" pitchFamily="2" charset="2"/>
              </a:rPr>
              <a:t>project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is</a:t>
            </a:r>
            <a:r>
              <a:rPr lang="de-DE" dirty="0">
                <a:sym typeface="Wingdings" pitchFamily="2" charset="2"/>
              </a:rPr>
              <a:t> a </a:t>
            </a:r>
            <a:r>
              <a:rPr lang="de-DE" dirty="0" err="1">
                <a:sym typeface="Wingdings" pitchFamily="2" charset="2"/>
              </a:rPr>
              <a:t>project</a:t>
            </a:r>
            <a:r>
              <a:rPr lang="de-DE" dirty="0">
                <a:sym typeface="Wingdings" pitchFamily="2" charset="2"/>
              </a:rPr>
              <a:t> (time, </a:t>
            </a:r>
            <a:r>
              <a:rPr lang="de-DE" dirty="0" err="1">
                <a:sym typeface="Wingdings" pitchFamily="2" charset="2"/>
              </a:rPr>
              <a:t>resources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tasks</a:t>
            </a:r>
            <a:r>
              <a:rPr lang="de-DE" dirty="0">
                <a:sym typeface="Wingdings" pitchFamily="2" charset="2"/>
              </a:rPr>
              <a:t>)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target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create</a:t>
            </a:r>
            <a:r>
              <a:rPr lang="de-DE" dirty="0">
                <a:sym typeface="Wingdings" pitchFamily="2" charset="2"/>
              </a:rPr>
              <a:t> NFTs and </a:t>
            </a:r>
            <a:r>
              <a:rPr lang="de-DE" dirty="0" err="1">
                <a:sym typeface="Wingdings" pitchFamily="2" charset="2"/>
              </a:rPr>
              <a:t>provide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some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benefits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their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holders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related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users</a:t>
            </a:r>
            <a:r>
              <a:rPr lang="de-DE" dirty="0">
                <a:sym typeface="Wingdings" pitchFamily="2" charset="2"/>
              </a:rPr>
              <a:t> but </a:t>
            </a:r>
            <a:r>
              <a:rPr lang="de-DE" dirty="0" err="1">
                <a:sym typeface="Wingdings" pitchFamily="2" charset="2"/>
              </a:rPr>
              <a:t>always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their</a:t>
            </a:r>
            <a:r>
              <a:rPr lang="de-DE" dirty="0">
                <a:sym typeface="Wingdings" pitchFamily="2" charset="2"/>
              </a:rPr>
              <a:t> own </a:t>
            </a:r>
            <a:r>
              <a:rPr lang="de-DE" dirty="0" err="1">
                <a:sym typeface="Wingdings" pitchFamily="2" charset="2"/>
              </a:rPr>
              <a:t>profit</a:t>
            </a:r>
            <a:r>
              <a:rPr lang="de-DE" dirty="0">
                <a:sym typeface="Wingdings" pitchFamily="2" charset="2"/>
              </a:rPr>
              <a:t> in mind.  </a:t>
            </a:r>
            <a:r>
              <a:rPr lang="de-DE" dirty="0" err="1">
                <a:solidFill>
                  <a:srgbClr val="FF0000"/>
                </a:solidFill>
                <a:sym typeface="Wingdings" pitchFamily="2" charset="2"/>
              </a:rPr>
              <a:t>first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FF0000"/>
                </a:solidFill>
                <a:sym typeface="Wingdings" pitchFamily="2" charset="2"/>
              </a:rPr>
              <a:t>scam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FF0000"/>
                </a:solidFill>
                <a:sym typeface="Wingdings" pitchFamily="2" charset="2"/>
              </a:rPr>
              <a:t>indicator</a:t>
            </a:r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err="1">
                <a:sym typeface="Wingdings" pitchFamily="2" charset="2"/>
              </a:rPr>
              <a:t>Usage</a:t>
            </a:r>
            <a:r>
              <a:rPr lang="de-DE" dirty="0">
                <a:sym typeface="Wingdings" pitchFamily="2" charset="2"/>
              </a:rPr>
              <a:t>/Benefit </a:t>
            </a:r>
            <a:r>
              <a:rPr lang="de-DE" dirty="0" err="1">
                <a:sym typeface="Wingdings" pitchFamily="2" charset="2"/>
              </a:rPr>
              <a:t>can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be</a:t>
            </a:r>
            <a:r>
              <a:rPr lang="de-DE" dirty="0">
                <a:sym typeface="Wingdings" pitchFamily="2" charset="2"/>
              </a:rPr>
              <a:t>:</a:t>
            </a:r>
          </a:p>
          <a:p>
            <a:pPr lvl="1"/>
            <a:r>
              <a:rPr lang="de-DE" dirty="0" err="1">
                <a:sym typeface="Wingdings" pitchFamily="2" charset="2"/>
              </a:rPr>
              <a:t>Enjoying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art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great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community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dirty="0">
                <a:sym typeface="Wingdings" pitchFamily="2" charset="2"/>
              </a:rPr>
              <a:t>Running smart </a:t>
            </a:r>
            <a:r>
              <a:rPr lang="de-DE" dirty="0" err="1">
                <a:sym typeface="Wingdings" pitchFamily="2" charset="2"/>
              </a:rPr>
              <a:t>contracts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pPr lvl="1"/>
            <a:r>
              <a:rPr lang="de-DE" dirty="0" err="1">
                <a:sym typeface="Wingdings" pitchFamily="2" charset="2"/>
              </a:rPr>
              <a:t>Using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related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data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create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some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benefits</a:t>
            </a:r>
            <a:r>
              <a:rPr lang="de-DE" dirty="0">
                <a:sym typeface="Wingdings" pitchFamily="2" charset="2"/>
              </a:rPr>
              <a:t> and </a:t>
            </a:r>
            <a:r>
              <a:rPr lang="de-DE" dirty="0" err="1">
                <a:sym typeface="Wingdings" pitchFamily="2" charset="2"/>
              </a:rPr>
              <a:t>many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others</a:t>
            </a:r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14C540-302C-572E-6D70-61E571864745}"/>
              </a:ext>
            </a:extLst>
          </p:cNvPr>
          <p:cNvSpPr txBox="1"/>
          <p:nvPr/>
        </p:nvSpPr>
        <p:spPr>
          <a:xfrm>
            <a:off x="899592" y="4953942"/>
            <a:ext cx="770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rgbClr val="CDDF00"/>
                </a:solidFill>
              </a:rPr>
              <a:t>NFT Project = „Start-Up“</a:t>
            </a:r>
          </a:p>
        </p:txBody>
      </p:sp>
    </p:spTree>
    <p:extLst>
      <p:ext uri="{BB962C8B-B14F-4D97-AF65-F5344CB8AC3E}">
        <p14:creationId xmlns:p14="http://schemas.microsoft.com/office/powerpoint/2010/main" val="61515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1483</Words>
  <Application>Microsoft Macintosh PowerPoint</Application>
  <PresentationFormat>Bildschirmpräsentation (4:3)</PresentationFormat>
  <Paragraphs>225</Paragraphs>
  <Slides>28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Noto Sans Symbols</vt:lpstr>
      <vt:lpstr>Times New Roman</vt:lpstr>
      <vt:lpstr>Wingdings</vt:lpstr>
      <vt:lpstr>Office Theme</vt:lpstr>
      <vt:lpstr>PowerPoint-Präsentation</vt:lpstr>
      <vt:lpstr>If you want to run a good web3 project, learn how bad projects are done!</vt:lpstr>
      <vt:lpstr>Who is @IvanaOnTheBlock?</vt:lpstr>
      <vt:lpstr>Who is Professor John Keeting?</vt:lpstr>
      <vt:lpstr>Who is Professor John Keeting?</vt:lpstr>
      <vt:lpstr>Do you know what NFTs are?</vt:lpstr>
      <vt:lpstr>Who knows what a scam is?</vt:lpstr>
      <vt:lpstr>Who knows what a rug pull is?</vt:lpstr>
      <vt:lpstr>NFT Project</vt:lpstr>
      <vt:lpstr>NFT Project and you</vt:lpstr>
      <vt:lpstr>Scam, Rug Pull and Exit</vt:lpstr>
      <vt:lpstr>Elements of the web3 eco-system</vt:lpstr>
      <vt:lpstr>Social engineering</vt:lpstr>
      <vt:lpstr>Scamming strategies and behaving patterns</vt:lpstr>
      <vt:lpstr>Hacking</vt:lpstr>
      <vt:lpstr>Combinations</vt:lpstr>
      <vt:lpstr>Project analysis tool</vt:lpstr>
      <vt:lpstr>Download it now</vt:lpstr>
      <vt:lpstr>PowerPoint-Präsentation</vt:lpstr>
      <vt:lpstr>General</vt:lpstr>
      <vt:lpstr>Team</vt:lpstr>
      <vt:lpstr>Roadmap</vt:lpstr>
      <vt:lpstr>Finances</vt:lpstr>
      <vt:lpstr>Community</vt:lpstr>
      <vt:lpstr>Technology</vt:lpstr>
      <vt:lpstr>Biggest indicators</vt:lpstr>
      <vt:lpstr>Some tips how to protect yourself</vt:lpstr>
      <vt:lpstr>Let‘s analyze some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Valentina</dc:creator>
  <cp:lastModifiedBy>Darko Pavic</cp:lastModifiedBy>
  <cp:revision>1516</cp:revision>
  <dcterms:created xsi:type="dcterms:W3CDTF">2011-09-30T07:49:42Z</dcterms:created>
  <dcterms:modified xsi:type="dcterms:W3CDTF">2022-11-20T12:31:40Z</dcterms:modified>
  <dc:language>sr-Latn-RS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