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1062" r:id="rId2"/>
    <p:sldId id="1063" r:id="rId3"/>
    <p:sldId id="266" r:id="rId4"/>
    <p:sldId id="1002" r:id="rId5"/>
    <p:sldId id="1049" r:id="rId6"/>
    <p:sldId id="1191" r:id="rId7"/>
    <p:sldId id="999" r:id="rId8"/>
    <p:sldId id="1189" r:id="rId9"/>
    <p:sldId id="1050" r:id="rId10"/>
    <p:sldId id="1188" r:id="rId11"/>
    <p:sldId id="984" r:id="rId12"/>
    <p:sldId id="1225" r:id="rId13"/>
    <p:sldId id="989" r:id="rId14"/>
    <p:sldId id="1192" r:id="rId15"/>
    <p:sldId id="1014" r:id="rId16"/>
    <p:sldId id="1197" r:id="rId17"/>
    <p:sldId id="1046" r:id="rId18"/>
    <p:sldId id="1196" r:id="rId19"/>
    <p:sldId id="1024" r:id="rId20"/>
    <p:sldId id="1187" r:id="rId21"/>
    <p:sldId id="1221" r:id="rId22"/>
    <p:sldId id="1213" r:id="rId23"/>
    <p:sldId id="1025" r:id="rId24"/>
    <p:sldId id="1027" r:id="rId25"/>
    <p:sldId id="1222" r:id="rId26"/>
    <p:sldId id="1215" r:id="rId27"/>
    <p:sldId id="1216" r:id="rId28"/>
    <p:sldId id="1224" r:id="rId29"/>
    <p:sldId id="1206" r:id="rId30"/>
    <p:sldId id="1200" r:id="rId31"/>
    <p:sldId id="1201" r:id="rId32"/>
    <p:sldId id="1202" r:id="rId33"/>
    <p:sldId id="1203" r:id="rId34"/>
    <p:sldId id="1204" r:id="rId35"/>
    <p:sldId id="1205" r:id="rId36"/>
    <p:sldId id="1193" r:id="rId37"/>
    <p:sldId id="1194" r:id="rId38"/>
    <p:sldId id="1195" r:id="rId39"/>
    <p:sldId id="1198" r:id="rId40"/>
    <p:sldId id="1199" r:id="rId41"/>
    <p:sldId id="1207" r:id="rId42"/>
    <p:sldId id="1208" r:id="rId43"/>
    <p:sldId id="1210" r:id="rId44"/>
    <p:sldId id="1211" r:id="rId45"/>
    <p:sldId id="1212" r:id="rId46"/>
    <p:sldId id="1223" r:id="rId47"/>
    <p:sldId id="1209" r:id="rId48"/>
    <p:sldId id="1217" r:id="rId49"/>
    <p:sldId id="1218" r:id="rId50"/>
    <p:sldId id="1220" r:id="rId5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ja Stanić" initials="MS" lastIdx="63" clrIdx="0">
    <p:extLst>
      <p:ext uri="{19B8F6BF-5375-455C-9EA6-DF929625EA0E}">
        <p15:presenceInfo xmlns:p15="http://schemas.microsoft.com/office/powerpoint/2012/main" userId="94ec1f20082d548b" providerId="Windows Live"/>
      </p:ext>
    </p:extLst>
  </p:cmAuthor>
  <p:cmAuthor id="2" name="Dizajner" initials="D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F00"/>
    <a:srgbClr val="FEFF65"/>
    <a:srgbClr val="FFB0C6"/>
    <a:srgbClr val="E0E77B"/>
    <a:srgbClr val="EE0000"/>
    <a:srgbClr val="1A1C1F"/>
    <a:srgbClr val="F5750B"/>
    <a:srgbClr val="399AB5"/>
    <a:srgbClr val="685086"/>
    <a:srgbClr val="9B1F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75" autoAdjust="0"/>
    <p:restoredTop sz="76703" autoAdjust="0"/>
  </p:normalViewPr>
  <p:slideViewPr>
    <p:cSldViewPr>
      <p:cViewPr varScale="1">
        <p:scale>
          <a:sx n="146" d="100"/>
          <a:sy n="146" d="100"/>
        </p:scale>
        <p:origin x="1912" y="17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50" d="100"/>
          <a:sy n="150" d="100"/>
        </p:scale>
        <p:origin x="3296" y="1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AC88EE-E7D4-4BA3-B7DA-D8B8742B5D76}" type="datetimeFigureOut">
              <a:rPr lang="en-US" smtClean="0"/>
              <a:pPr/>
              <a:t>10/31/22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1D46D-DC8B-475F-A4C3-D7EC42F3914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71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x-none" noProof="0"/>
              <a:t>Click to edit the notes format</a:t>
            </a:r>
          </a:p>
        </p:txBody>
      </p:sp>
      <p:sp>
        <p:nvSpPr>
          <p:cNvPr id="165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1363" cy="534988"/>
          </a:xfrm>
          <a:prstGeom prst="rect">
            <a:avLst/>
          </a:prstGeom>
        </p:spPr>
        <p:txBody>
          <a:bodyPr lIns="0" tIns="0" rIns="0" bIns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x-none"/>
              <a:t>&lt;header&gt;</a:t>
            </a:r>
          </a:p>
        </p:txBody>
      </p:sp>
      <p:sp>
        <p:nvSpPr>
          <p:cNvPr id="166" name="PlaceHolder 3"/>
          <p:cNvSpPr>
            <a:spLocks noGrp="1"/>
          </p:cNvSpPr>
          <p:nvPr>
            <p:ph type="dt"/>
          </p:nvPr>
        </p:nvSpPr>
        <p:spPr>
          <a:xfrm>
            <a:off x="4278313" y="0"/>
            <a:ext cx="3281362" cy="534988"/>
          </a:xfrm>
          <a:prstGeom prst="rect">
            <a:avLst/>
          </a:prstGeom>
        </p:spPr>
        <p:txBody>
          <a:bodyPr lIns="0" tIns="0" rIns="0" bIns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x-none"/>
              <a:t>&lt;date/time&gt;</a:t>
            </a:r>
          </a:p>
        </p:txBody>
      </p:sp>
      <p:sp>
        <p:nvSpPr>
          <p:cNvPr id="167" name="PlaceHolder 4"/>
          <p:cNvSpPr>
            <a:spLocks noGrp="1"/>
          </p:cNvSpPr>
          <p:nvPr>
            <p:ph type="ftr"/>
          </p:nvPr>
        </p:nvSpPr>
        <p:spPr>
          <a:xfrm>
            <a:off x="0" y="10156825"/>
            <a:ext cx="3281363" cy="534988"/>
          </a:xfrm>
          <a:prstGeom prst="rect">
            <a:avLst/>
          </a:prstGeom>
        </p:spPr>
        <p:txBody>
          <a:bodyPr lIns="0" tIns="0" rIns="0" bIns="0" anchor="b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x-none"/>
              <a:t>&lt;footer&gt;</a:t>
            </a:r>
          </a:p>
        </p:txBody>
      </p:sp>
      <p:sp>
        <p:nvSpPr>
          <p:cNvPr id="168" name="PlaceHolder 5"/>
          <p:cNvSpPr>
            <a:spLocks noGrp="1"/>
          </p:cNvSpPr>
          <p:nvPr>
            <p:ph type="sldNum"/>
          </p:nvPr>
        </p:nvSpPr>
        <p:spPr>
          <a:xfrm>
            <a:off x="4278313" y="10156825"/>
            <a:ext cx="3281362" cy="534988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54A2A412-514F-4413-AC89-B876ACBAACE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710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 err="1"/>
              <a:t>Filozofija</a:t>
            </a:r>
            <a:r>
              <a:rPr lang="de-DE" dirty="0"/>
              <a:t> je </a:t>
            </a:r>
            <a:r>
              <a:rPr lang="de-DE" dirty="0" err="1"/>
              <a:t>vazna</a:t>
            </a:r>
            <a:r>
              <a:rPr lang="de-DE" dirty="0"/>
              <a:t> da bi </a:t>
            </a:r>
            <a:r>
              <a:rPr lang="de-DE" dirty="0" err="1"/>
              <a:t>razumeli</a:t>
            </a:r>
            <a:r>
              <a:rPr lang="de-DE" dirty="0"/>
              <a:t> </a:t>
            </a:r>
            <a:r>
              <a:rPr lang="de-DE" dirty="0" err="1"/>
              <a:t>primenu</a:t>
            </a:r>
            <a:r>
              <a:rPr lang="de-DE" dirty="0"/>
              <a:t> i </a:t>
            </a:r>
            <a:r>
              <a:rPr lang="de-DE" dirty="0" err="1"/>
              <a:t>pronasli</a:t>
            </a:r>
            <a:r>
              <a:rPr lang="de-DE" dirty="0"/>
              <a:t> </a:t>
            </a:r>
            <a:r>
              <a:rPr lang="de-DE" dirty="0" err="1"/>
              <a:t>novu</a:t>
            </a:r>
            <a:endParaRPr lang="de-DE" dirty="0"/>
          </a:p>
          <a:p>
            <a:r>
              <a:rPr lang="de-DE" dirty="0" err="1"/>
              <a:t>Metodologija</a:t>
            </a:r>
            <a:r>
              <a:rPr lang="de-DE" dirty="0"/>
              <a:t> </a:t>
            </a:r>
            <a:r>
              <a:rPr lang="de-DE" dirty="0" err="1"/>
              <a:t>nam</a:t>
            </a:r>
            <a:r>
              <a:rPr lang="de-DE" dirty="0"/>
              <a:t> </a:t>
            </a:r>
            <a:r>
              <a:rPr lang="de-DE" dirty="0" err="1"/>
              <a:t>pomaze</a:t>
            </a:r>
            <a:r>
              <a:rPr lang="de-DE" dirty="0"/>
              <a:t> da </a:t>
            </a:r>
            <a:r>
              <a:rPr lang="de-DE" dirty="0" err="1"/>
              <a:t>napravimoono</a:t>
            </a:r>
            <a:r>
              <a:rPr lang="de-DE" dirty="0"/>
              <a:t> </a:t>
            </a:r>
            <a:r>
              <a:rPr lang="de-DE" dirty="0" err="1"/>
              <a:t>sto</a:t>
            </a:r>
            <a:r>
              <a:rPr lang="de-DE" dirty="0"/>
              <a:t> </a:t>
            </a:r>
            <a:r>
              <a:rPr lang="de-DE" dirty="0" err="1"/>
              <a:t>zelimo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54A2A412-514F-4413-AC89-B876ACBAACE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116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9880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Znate</a:t>
            </a:r>
            <a:r>
              <a:rPr lang="de-DE" dirty="0"/>
              <a:t> </a:t>
            </a:r>
            <a:r>
              <a:rPr lang="de-DE" dirty="0" err="1"/>
              <a:t>sta</a:t>
            </a:r>
            <a:r>
              <a:rPr lang="de-DE" dirty="0"/>
              <a:t> </a:t>
            </a:r>
            <a:r>
              <a:rPr lang="de-DE" dirty="0" err="1"/>
              <a:t>znaci</a:t>
            </a:r>
            <a:r>
              <a:rPr lang="de-DE" dirty="0"/>
              <a:t> </a:t>
            </a:r>
            <a:r>
              <a:rPr lang="de-DE" dirty="0" err="1"/>
              <a:t>ova</a:t>
            </a:r>
            <a:r>
              <a:rPr lang="de-DE" dirty="0"/>
              <a:t> </a:t>
            </a:r>
            <a:r>
              <a:rPr lang="de-DE" dirty="0" err="1"/>
              <a:t>maska</a:t>
            </a:r>
            <a:r>
              <a:rPr lang="de-DE" dirty="0"/>
              <a:t> i </a:t>
            </a:r>
            <a:r>
              <a:rPr lang="de-DE" dirty="0" err="1"/>
              <a:t>za</a:t>
            </a:r>
            <a:r>
              <a:rPr lang="de-DE" dirty="0"/>
              <a:t> </a:t>
            </a:r>
            <a:r>
              <a:rPr lang="de-DE" dirty="0" err="1"/>
              <a:t>sta</a:t>
            </a:r>
            <a:r>
              <a:rPr lang="de-DE" dirty="0"/>
              <a:t> se </a:t>
            </a:r>
            <a:r>
              <a:rPr lang="de-DE" dirty="0" err="1"/>
              <a:t>koristila</a:t>
            </a:r>
            <a:r>
              <a:rPr lang="de-DE" dirty="0"/>
              <a:t>?</a:t>
            </a:r>
          </a:p>
          <a:p>
            <a:r>
              <a:rPr lang="de-DE" dirty="0"/>
              <a:t>Osim </a:t>
            </a:r>
            <a:r>
              <a:rPr lang="de-DE" dirty="0" err="1"/>
              <a:t>u</a:t>
            </a:r>
            <a:r>
              <a:rPr lang="de-DE" dirty="0"/>
              <a:t> </a:t>
            </a:r>
            <a:r>
              <a:rPr lang="de-DE" dirty="0" err="1"/>
              <a:t>seriji</a:t>
            </a:r>
            <a:r>
              <a:rPr lang="de-DE" dirty="0"/>
              <a:t> </a:t>
            </a:r>
            <a:r>
              <a:rPr lang="de-DE" dirty="0" err="1"/>
              <a:t>boja</a:t>
            </a:r>
            <a:r>
              <a:rPr lang="de-DE" dirty="0"/>
              <a:t> </a:t>
            </a:r>
            <a:r>
              <a:rPr lang="de-DE" dirty="0" err="1"/>
              <a:t>novca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 err="1"/>
              <a:t>Iza</a:t>
            </a:r>
            <a:r>
              <a:rPr lang="de-DE" dirty="0"/>
              <a:t> </a:t>
            </a:r>
            <a:r>
              <a:rPr lang="de-DE" dirty="0" err="1"/>
              <a:t>ove</a:t>
            </a:r>
            <a:r>
              <a:rPr lang="de-DE" dirty="0"/>
              <a:t> </a:t>
            </a:r>
            <a:r>
              <a:rPr lang="de-DE" dirty="0" err="1"/>
              <a:t>maske</a:t>
            </a:r>
            <a:r>
              <a:rPr lang="de-DE" dirty="0"/>
              <a:t> se </a:t>
            </a:r>
            <a:r>
              <a:rPr lang="de-DE" dirty="0" err="1"/>
              <a:t>kriju</a:t>
            </a:r>
            <a:r>
              <a:rPr lang="de-DE" dirty="0"/>
              <a:t> </a:t>
            </a:r>
            <a:r>
              <a:rPr lang="de-DE" dirty="0" err="1"/>
              <a:t>teme</a:t>
            </a:r>
            <a:r>
              <a:rPr lang="de-DE" dirty="0"/>
              <a:t> </a:t>
            </a:r>
            <a:r>
              <a:rPr lang="de-DE" dirty="0" err="1"/>
              <a:t>kao</a:t>
            </a:r>
            <a:r>
              <a:rPr lang="de-DE" dirty="0"/>
              <a:t> </a:t>
            </a:r>
            <a:r>
              <a:rPr lang="de-DE" dirty="0" err="1"/>
              <a:t>sto</a:t>
            </a:r>
            <a:r>
              <a:rPr lang="de-DE" dirty="0"/>
              <a:t> </a:t>
            </a:r>
            <a:r>
              <a:rPr lang="de-DE" dirty="0" err="1"/>
              <a:t>su</a:t>
            </a:r>
            <a:r>
              <a:rPr lang="de-DE" dirty="0"/>
              <a:t> </a:t>
            </a:r>
            <a:r>
              <a:rPr lang="de-DE" dirty="0" err="1"/>
              <a:t>demokracija</a:t>
            </a:r>
            <a:r>
              <a:rPr lang="de-DE" dirty="0"/>
              <a:t>, </a:t>
            </a:r>
            <a:r>
              <a:rPr lang="de-DE" dirty="0" err="1"/>
              <a:t>decentralizacija</a:t>
            </a:r>
            <a:r>
              <a:rPr lang="de-DE" dirty="0"/>
              <a:t>, </a:t>
            </a:r>
            <a:r>
              <a:rPr lang="de-DE" dirty="0" err="1"/>
              <a:t>anonimnost,moc</a:t>
            </a:r>
            <a:r>
              <a:rPr lang="de-DE" dirty="0"/>
              <a:t> </a:t>
            </a:r>
            <a:r>
              <a:rPr lang="de-DE" dirty="0" err="1"/>
              <a:t>odlucivanja</a:t>
            </a:r>
            <a:r>
              <a:rPr lang="de-DE" dirty="0"/>
              <a:t> </a:t>
            </a:r>
            <a:r>
              <a:rPr lang="de-DE" dirty="0" err="1"/>
              <a:t>nad</a:t>
            </a:r>
            <a:r>
              <a:rPr lang="de-DE" dirty="0"/>
              <a:t> </a:t>
            </a:r>
            <a:r>
              <a:rPr lang="de-DE" dirty="0" err="1"/>
              <a:t>svojim</a:t>
            </a:r>
            <a:r>
              <a:rPr lang="de-DE" dirty="0"/>
              <a:t> </a:t>
            </a:r>
            <a:r>
              <a:rPr lang="de-DE" dirty="0" err="1"/>
              <a:t>zivotom</a:t>
            </a:r>
            <a:r>
              <a:rPr lang="de-DE" dirty="0"/>
              <a:t> </a:t>
            </a:r>
          </a:p>
          <a:p>
            <a:r>
              <a:rPr lang="de-DE" dirty="0"/>
              <a:t>U 90 je </a:t>
            </a:r>
            <a:r>
              <a:rPr lang="de-DE" dirty="0" err="1"/>
              <a:t>ona</a:t>
            </a:r>
            <a:r>
              <a:rPr lang="de-DE" dirty="0"/>
              <a:t> </a:t>
            </a:r>
            <a:r>
              <a:rPr lang="de-DE" dirty="0" err="1"/>
              <a:t>bila</a:t>
            </a:r>
            <a:r>
              <a:rPr lang="de-DE" dirty="0"/>
              <a:t> </a:t>
            </a:r>
            <a:r>
              <a:rPr lang="de-DE" dirty="0" err="1"/>
              <a:t>simbol</a:t>
            </a:r>
            <a:r>
              <a:rPr lang="de-DE" dirty="0"/>
              <a:t> </a:t>
            </a:r>
            <a:r>
              <a:rPr lang="de-DE" dirty="0" err="1"/>
              <a:t>hakerskih</a:t>
            </a:r>
            <a:r>
              <a:rPr lang="de-DE" dirty="0"/>
              <a:t> </a:t>
            </a:r>
            <a:r>
              <a:rPr lang="de-DE" dirty="0" err="1"/>
              <a:t>organizacija</a:t>
            </a:r>
            <a:r>
              <a:rPr lang="de-DE" dirty="0"/>
              <a:t> </a:t>
            </a:r>
            <a:r>
              <a:rPr lang="de-DE" dirty="0" err="1"/>
              <a:t>koje</a:t>
            </a:r>
            <a:r>
              <a:rPr lang="de-DE" dirty="0"/>
              <a:t> </a:t>
            </a:r>
            <a:r>
              <a:rPr lang="de-DE" dirty="0" err="1"/>
              <a:t>su</a:t>
            </a:r>
            <a:r>
              <a:rPr lang="de-DE" dirty="0"/>
              <a:t> se </a:t>
            </a:r>
            <a:r>
              <a:rPr lang="de-DE" dirty="0" err="1"/>
              <a:t>borili</a:t>
            </a:r>
            <a:r>
              <a:rPr lang="de-DE" dirty="0"/>
              <a:t> </a:t>
            </a:r>
            <a:r>
              <a:rPr lang="de-DE" dirty="0" err="1"/>
              <a:t>za</a:t>
            </a:r>
            <a:r>
              <a:rPr lang="de-DE" dirty="0"/>
              <a:t> tu </a:t>
            </a:r>
            <a:r>
              <a:rPr lang="de-DE" dirty="0" err="1"/>
              <a:t>ideologiju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Ona</a:t>
            </a:r>
            <a:r>
              <a:rPr lang="de-DE" dirty="0"/>
              <a:t> je </a:t>
            </a:r>
            <a:r>
              <a:rPr lang="de-DE" dirty="0" err="1"/>
              <a:t>bila</a:t>
            </a:r>
            <a:r>
              <a:rPr lang="de-DE" dirty="0"/>
              <a:t> </a:t>
            </a:r>
            <a:r>
              <a:rPr lang="de-DE" dirty="0" err="1"/>
              <a:t>simobol</a:t>
            </a:r>
            <a:r>
              <a:rPr lang="de-DE" dirty="0"/>
              <a:t> </a:t>
            </a:r>
            <a:r>
              <a:rPr lang="de-DE" dirty="0" err="1"/>
              <a:t>buntovnista</a:t>
            </a:r>
            <a:r>
              <a:rPr lang="de-DE" dirty="0"/>
              <a:t> i </a:t>
            </a:r>
            <a:r>
              <a:rPr lang="de-DE" dirty="0" err="1"/>
              <a:t>zelje</a:t>
            </a:r>
            <a:r>
              <a:rPr lang="de-DE" dirty="0"/>
              <a:t> </a:t>
            </a:r>
            <a:r>
              <a:rPr lang="de-DE" dirty="0" err="1"/>
              <a:t>za</a:t>
            </a:r>
            <a:r>
              <a:rPr lang="de-DE" dirty="0"/>
              <a:t> </a:t>
            </a:r>
            <a:r>
              <a:rPr lang="de-DE" dirty="0" err="1"/>
              <a:t>promenom</a:t>
            </a:r>
            <a:r>
              <a:rPr lang="de-DE" dirty="0"/>
              <a:t> </a:t>
            </a:r>
            <a:r>
              <a:rPr lang="de-DE" dirty="0" err="1"/>
              <a:t>drustva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 err="1"/>
              <a:t>Npr</a:t>
            </a:r>
            <a:r>
              <a:rPr lang="de-DE" dirty="0"/>
              <a:t>. na </a:t>
            </a:r>
            <a:r>
              <a:rPr lang="de-DE" dirty="0" err="1"/>
              <a:t>mom</a:t>
            </a:r>
            <a:r>
              <a:rPr lang="de-DE" dirty="0"/>
              <a:t> </a:t>
            </a:r>
            <a:r>
              <a:rPr lang="de-DE" dirty="0" err="1"/>
              <a:t>fakulteti</a:t>
            </a:r>
            <a:r>
              <a:rPr lang="de-DE" dirty="0"/>
              <a:t> </a:t>
            </a:r>
            <a:r>
              <a:rPr lang="de-DE" dirty="0" err="1"/>
              <a:t>smo</a:t>
            </a:r>
            <a:r>
              <a:rPr lang="de-DE" dirty="0"/>
              <a:t> </a:t>
            </a:r>
            <a:r>
              <a:rPr lang="de-DE" dirty="0" err="1"/>
              <a:t>pokusavali</a:t>
            </a:r>
            <a:r>
              <a:rPr lang="de-DE" dirty="0"/>
              <a:t> </a:t>
            </a:r>
            <a:r>
              <a:rPr lang="de-DE" dirty="0" err="1"/>
              <a:t>hakirati</a:t>
            </a:r>
            <a:r>
              <a:rPr lang="de-DE" dirty="0"/>
              <a:t> </a:t>
            </a:r>
            <a:r>
              <a:rPr lang="de-DE" dirty="0" err="1"/>
              <a:t>sisteme</a:t>
            </a:r>
            <a:r>
              <a:rPr lang="de-DE" dirty="0"/>
              <a:t> </a:t>
            </a:r>
            <a:r>
              <a:rPr lang="de-DE" dirty="0">
                <a:sym typeface="Wingdings" pitchFamily="2" charset="2"/>
              </a:rPr>
              <a:t> </a:t>
            </a:r>
            <a:r>
              <a:rPr lang="de-DE" dirty="0" err="1">
                <a:sym typeface="Wingdings" pitchFamily="2" charset="2"/>
              </a:rPr>
              <a:t>unix</a:t>
            </a:r>
            <a:r>
              <a:rPr lang="de-DE" dirty="0">
                <a:sym typeface="Wingdings" pitchFamily="2" charset="2"/>
              </a:rPr>
              <a:t>/</a:t>
            </a:r>
            <a:r>
              <a:rPr lang="de-DE" dirty="0" err="1">
                <a:sym typeface="Wingdings" pitchFamily="2" charset="2"/>
              </a:rPr>
              <a:t>sinix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sto</a:t>
            </a:r>
            <a:r>
              <a:rPr lang="de-DE" dirty="0"/>
              <a:t> </a:t>
            </a:r>
            <a:r>
              <a:rPr lang="de-DE" dirty="0" err="1"/>
              <a:t>smo</a:t>
            </a:r>
            <a:r>
              <a:rPr lang="de-DE" dirty="0"/>
              <a:t> mi </a:t>
            </a:r>
            <a:r>
              <a:rPr lang="de-DE" dirty="0" err="1"/>
              <a:t>radili</a:t>
            </a:r>
            <a:r>
              <a:rPr lang="de-DE" dirty="0"/>
              <a:t> </a:t>
            </a:r>
            <a:r>
              <a:rPr lang="de-DE" dirty="0" err="1"/>
              <a:t>naravno</a:t>
            </a:r>
            <a:r>
              <a:rPr lang="de-DE" dirty="0"/>
              <a:t> da </a:t>
            </a:r>
            <a:r>
              <a:rPr lang="de-DE" dirty="0" err="1"/>
              <a:t>nije</a:t>
            </a:r>
            <a:r>
              <a:rPr lang="de-DE" dirty="0"/>
              <a:t> </a:t>
            </a:r>
            <a:r>
              <a:rPr lang="de-DE" dirty="0" err="1"/>
              <a:t>dobro</a:t>
            </a:r>
            <a:r>
              <a:rPr lang="de-DE" dirty="0"/>
              <a:t>, </a:t>
            </a:r>
            <a:r>
              <a:rPr lang="de-DE" dirty="0" err="1"/>
              <a:t>ali</a:t>
            </a:r>
            <a:r>
              <a:rPr lang="de-DE" dirty="0"/>
              <a:t> je </a:t>
            </a:r>
            <a:r>
              <a:rPr lang="de-DE" dirty="0" err="1"/>
              <a:t>potaklo</a:t>
            </a:r>
            <a:r>
              <a:rPr lang="de-DE" dirty="0"/>
              <a:t> </a:t>
            </a:r>
            <a:r>
              <a:rPr lang="de-DE" dirty="0" err="1"/>
              <a:t>drustvo</a:t>
            </a:r>
            <a:r>
              <a:rPr lang="de-DE" dirty="0"/>
              <a:t> na </a:t>
            </a:r>
            <a:r>
              <a:rPr lang="de-DE" dirty="0" err="1"/>
              <a:t>razvoj</a:t>
            </a:r>
            <a:r>
              <a:rPr lang="de-DE" dirty="0"/>
              <a:t> </a:t>
            </a:r>
            <a:r>
              <a:rPr lang="de-DE" dirty="0" err="1"/>
              <a:t>sigursnosih</a:t>
            </a:r>
            <a:r>
              <a:rPr lang="de-DE" dirty="0"/>
              <a:t> </a:t>
            </a:r>
            <a:r>
              <a:rPr lang="de-DE" dirty="0" err="1"/>
              <a:t>sistema</a:t>
            </a:r>
            <a:r>
              <a:rPr lang="de-DE" dirty="0"/>
              <a:t> i </a:t>
            </a:r>
            <a:r>
              <a:rPr lang="de-DE" dirty="0" err="1"/>
              <a:t>kriptografije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Tako</a:t>
            </a:r>
            <a:r>
              <a:rPr lang="de-DE" dirty="0"/>
              <a:t> je </a:t>
            </a:r>
            <a:r>
              <a:rPr lang="de-DE" dirty="0" err="1"/>
              <a:t>nastala</a:t>
            </a:r>
            <a:r>
              <a:rPr lang="de-DE" dirty="0"/>
              <a:t> </a:t>
            </a:r>
            <a:r>
              <a:rPr lang="de-DE" dirty="0" err="1"/>
              <a:t>tehnologija</a:t>
            </a:r>
            <a:r>
              <a:rPr lang="de-DE" dirty="0"/>
              <a:t> </a:t>
            </a:r>
            <a:r>
              <a:rPr lang="de-DE" dirty="0" err="1"/>
              <a:t>koja</a:t>
            </a:r>
            <a:r>
              <a:rPr lang="de-DE" dirty="0"/>
              <a:t> se </a:t>
            </a:r>
            <a:r>
              <a:rPr lang="de-DE" dirty="0" err="1"/>
              <a:t>posle</a:t>
            </a:r>
            <a:r>
              <a:rPr lang="de-DE" dirty="0"/>
              <a:t> </a:t>
            </a:r>
            <a:r>
              <a:rPr lang="de-DE" dirty="0" err="1"/>
              <a:t>primenila</a:t>
            </a:r>
            <a:r>
              <a:rPr lang="de-DE" dirty="0"/>
              <a:t> </a:t>
            </a:r>
            <a:r>
              <a:rPr lang="de-DE" dirty="0" err="1"/>
              <a:t>u</a:t>
            </a:r>
            <a:r>
              <a:rPr lang="de-DE" dirty="0"/>
              <a:t> </a:t>
            </a:r>
            <a:r>
              <a:rPr lang="de-DE" dirty="0" err="1"/>
              <a:t>kontekstu</a:t>
            </a:r>
            <a:r>
              <a:rPr lang="de-DE" dirty="0"/>
              <a:t> </a:t>
            </a:r>
            <a:r>
              <a:rPr lang="de-DE" dirty="0" err="1"/>
              <a:t>blockchain</a:t>
            </a:r>
            <a:r>
              <a:rPr lang="de-DE" dirty="0"/>
              <a:t> </a:t>
            </a:r>
            <a:r>
              <a:rPr lang="de-DE" dirty="0" err="1"/>
              <a:t>algoritham</a:t>
            </a:r>
            <a:r>
              <a:rPr lang="de-DE" dirty="0"/>
              <a:t>.</a:t>
            </a:r>
          </a:p>
          <a:p>
            <a:r>
              <a:rPr lang="de-DE" dirty="0" err="1"/>
              <a:t>Blockchain</a:t>
            </a:r>
            <a:r>
              <a:rPr lang="de-DE" dirty="0"/>
              <a:t> </a:t>
            </a:r>
            <a:r>
              <a:rPr lang="de-DE" dirty="0" err="1"/>
              <a:t>ispunjava</a:t>
            </a:r>
            <a:r>
              <a:rPr lang="de-DE" dirty="0"/>
              <a:t> </a:t>
            </a:r>
            <a:r>
              <a:rPr lang="de-DE" dirty="0" err="1"/>
              <a:t>sve</a:t>
            </a:r>
            <a:r>
              <a:rPr lang="de-DE" dirty="0"/>
              <a:t> </a:t>
            </a:r>
            <a:r>
              <a:rPr lang="de-DE" dirty="0" err="1"/>
              <a:t>te</a:t>
            </a:r>
            <a:r>
              <a:rPr lang="de-DE" dirty="0"/>
              <a:t> </a:t>
            </a:r>
            <a:r>
              <a:rPr lang="de-DE" dirty="0" err="1"/>
              <a:t>ideologije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Sta</a:t>
            </a:r>
            <a:r>
              <a:rPr lang="de-DE" dirty="0"/>
              <a:t> </a:t>
            </a:r>
            <a:r>
              <a:rPr lang="de-DE" dirty="0" err="1"/>
              <a:t>mislite</a:t>
            </a:r>
            <a:r>
              <a:rPr lang="de-DE" dirty="0"/>
              <a:t> </a:t>
            </a:r>
            <a:r>
              <a:rPr lang="de-DE" dirty="0" err="1"/>
              <a:t>kako</a:t>
            </a:r>
            <a:r>
              <a:rPr lang="de-DE" dirty="0"/>
              <a:t> </a:t>
            </a:r>
            <a:r>
              <a:rPr lang="de-DE" dirty="0" err="1"/>
              <a:t>su</a:t>
            </a:r>
            <a:r>
              <a:rPr lang="de-DE" dirty="0"/>
              <a:t> </a:t>
            </a:r>
            <a:r>
              <a:rPr lang="de-DE" dirty="0" err="1"/>
              <a:t>nastali</a:t>
            </a:r>
            <a:r>
              <a:rPr lang="de-DE" dirty="0"/>
              <a:t> </a:t>
            </a:r>
            <a:r>
              <a:rPr lang="de-DE" dirty="0" err="1"/>
              <a:t>fiskalni</a:t>
            </a:r>
            <a:r>
              <a:rPr lang="de-DE" dirty="0"/>
              <a:t> </a:t>
            </a:r>
            <a:r>
              <a:rPr lang="de-DE" dirty="0" err="1"/>
              <a:t>sistemi</a:t>
            </a:r>
            <a:r>
              <a:rPr lang="de-DE" dirty="0"/>
              <a:t> </a:t>
            </a:r>
            <a:r>
              <a:rPr lang="de-DE" dirty="0">
                <a:sym typeface="Wingdings" pitchFamily="2" charset="2"/>
              </a:rPr>
              <a:t> </a:t>
            </a:r>
            <a:r>
              <a:rPr lang="de-DE" dirty="0" err="1">
                <a:sym typeface="Wingdings" pitchFamily="2" charset="2"/>
              </a:rPr>
              <a:t>ljudi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su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hackirali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porezni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sistem</a:t>
            </a:r>
            <a:endParaRPr lang="de-DE" dirty="0"/>
          </a:p>
          <a:p>
            <a:endParaRPr lang="de-DE" dirty="0"/>
          </a:p>
          <a:p>
            <a:r>
              <a:rPr lang="de-DE" dirty="0"/>
              <a:t>Nema </a:t>
            </a:r>
            <a:r>
              <a:rPr lang="de-DE" dirty="0" err="1"/>
              <a:t>potrebe</a:t>
            </a:r>
            <a:r>
              <a:rPr lang="de-DE" dirty="0"/>
              <a:t> </a:t>
            </a:r>
            <a:r>
              <a:rPr lang="de-DE" dirty="0" err="1"/>
              <a:t>vise</a:t>
            </a:r>
            <a:r>
              <a:rPr lang="de-DE" dirty="0"/>
              <a:t> da se </a:t>
            </a:r>
            <a:r>
              <a:rPr lang="de-DE" dirty="0" err="1"/>
              <a:t>bavimo</a:t>
            </a:r>
            <a:r>
              <a:rPr lang="de-DE" dirty="0"/>
              <a:t> </a:t>
            </a:r>
            <a:r>
              <a:rPr lang="de-DE" dirty="0" err="1"/>
              <a:t>hakiranjem</a:t>
            </a:r>
            <a:r>
              <a:rPr lang="de-DE" dirty="0"/>
              <a:t>, </a:t>
            </a:r>
            <a:r>
              <a:rPr lang="de-DE" dirty="0" err="1"/>
              <a:t>sada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radimo</a:t>
            </a:r>
            <a:r>
              <a:rPr lang="de-DE" dirty="0"/>
              <a:t> </a:t>
            </a:r>
            <a:r>
              <a:rPr lang="de-DE" dirty="0" err="1"/>
              <a:t>oficijelno</a:t>
            </a:r>
            <a:r>
              <a:rPr lang="de-DE" dirty="0"/>
              <a:t> na </a:t>
            </a:r>
            <a:r>
              <a:rPr lang="de-DE" dirty="0" err="1"/>
              <a:t>fakultetima</a:t>
            </a:r>
            <a:r>
              <a:rPr lang="de-DE" dirty="0"/>
              <a:t> i </a:t>
            </a:r>
            <a:r>
              <a:rPr lang="de-DE" dirty="0" err="1"/>
              <a:t>komoanijama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54A2A412-514F-4413-AC89-B876ACBAACE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33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Prvi</a:t>
            </a:r>
            <a:r>
              <a:rPr lang="de-DE" dirty="0"/>
              <a:t> </a:t>
            </a:r>
            <a:r>
              <a:rPr lang="de-DE" dirty="0" err="1"/>
              <a:t>put</a:t>
            </a:r>
            <a:r>
              <a:rPr lang="de-DE" dirty="0"/>
              <a:t> </a:t>
            </a:r>
            <a:r>
              <a:rPr lang="de-DE" dirty="0" err="1"/>
              <a:t>u</a:t>
            </a:r>
            <a:r>
              <a:rPr lang="de-DE" dirty="0"/>
              <a:t> </a:t>
            </a:r>
            <a:r>
              <a:rPr lang="de-DE" dirty="0" err="1"/>
              <a:t>istoriji</a:t>
            </a:r>
            <a:r>
              <a:rPr lang="de-DE" dirty="0"/>
              <a:t> </a:t>
            </a:r>
            <a:r>
              <a:rPr lang="de-DE" dirty="0" err="1"/>
              <a:t>covecanstva</a:t>
            </a:r>
            <a:r>
              <a:rPr lang="de-DE" dirty="0"/>
              <a:t> </a:t>
            </a:r>
            <a:r>
              <a:rPr lang="de-DE" dirty="0" err="1"/>
              <a:t>mozete</a:t>
            </a:r>
            <a:r>
              <a:rPr lang="de-DE" dirty="0"/>
              <a:t> </a:t>
            </a:r>
            <a:r>
              <a:rPr lang="de-DE" dirty="0" err="1"/>
              <a:t>staviti</a:t>
            </a:r>
            <a:r>
              <a:rPr lang="de-DE" dirty="0"/>
              <a:t> </a:t>
            </a:r>
            <a:r>
              <a:rPr lang="de-DE" dirty="0" err="1"/>
              <a:t>pametnu</a:t>
            </a:r>
            <a:r>
              <a:rPr lang="de-DE" dirty="0"/>
              <a:t> </a:t>
            </a:r>
            <a:r>
              <a:rPr lang="de-DE" dirty="0" err="1"/>
              <a:t>oznaku</a:t>
            </a:r>
            <a:r>
              <a:rPr lang="de-DE" dirty="0"/>
              <a:t> na </a:t>
            </a:r>
            <a:r>
              <a:rPr lang="de-DE" dirty="0" err="1"/>
              <a:t>digitalno</a:t>
            </a:r>
            <a:r>
              <a:rPr lang="de-DE" dirty="0"/>
              <a:t> </a:t>
            </a:r>
            <a:r>
              <a:rPr lang="de-DE" dirty="0" err="1"/>
              <a:t>sredstvo</a:t>
            </a:r>
            <a:r>
              <a:rPr lang="de-DE" dirty="0"/>
              <a:t> i </a:t>
            </a:r>
            <a:r>
              <a:rPr lang="de-DE" dirty="0" err="1"/>
              <a:t>istu</a:t>
            </a:r>
            <a:r>
              <a:rPr lang="de-DE" dirty="0"/>
              <a:t> </a:t>
            </a:r>
            <a:r>
              <a:rPr lang="de-DE" dirty="0" err="1"/>
              <a:t>oznaku</a:t>
            </a:r>
            <a:r>
              <a:rPr lang="de-DE" dirty="0"/>
              <a:t> i na </a:t>
            </a:r>
            <a:r>
              <a:rPr lang="de-DE" dirty="0" err="1"/>
              <a:t>fizicko</a:t>
            </a:r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54A2A412-514F-4413-AC89-B876ACBAACE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06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Identitet</a:t>
            </a:r>
            <a:r>
              <a:rPr lang="de-DE" dirty="0"/>
              <a:t> je </a:t>
            </a:r>
            <a:r>
              <a:rPr lang="de-DE" dirty="0" err="1"/>
              <a:t>abstraktno</a:t>
            </a:r>
            <a:r>
              <a:rPr lang="de-DE" dirty="0"/>
              <a:t> </a:t>
            </a:r>
            <a:r>
              <a:rPr lang="de-DE" dirty="0" err="1"/>
              <a:t>sredstvo</a:t>
            </a:r>
            <a:endParaRPr lang="de-DE" dirty="0"/>
          </a:p>
          <a:p>
            <a:r>
              <a:rPr lang="de-DE" dirty="0" err="1"/>
              <a:t>Kroz</a:t>
            </a:r>
            <a:r>
              <a:rPr lang="de-DE" dirty="0"/>
              <a:t> </a:t>
            </a:r>
            <a:r>
              <a:rPr lang="de-DE" dirty="0" err="1"/>
              <a:t>digitalnu</a:t>
            </a:r>
            <a:r>
              <a:rPr lang="de-DE" dirty="0"/>
              <a:t> </a:t>
            </a:r>
            <a:r>
              <a:rPr lang="de-DE" dirty="0" err="1"/>
              <a:t>adresu</a:t>
            </a:r>
            <a:r>
              <a:rPr lang="de-DE" dirty="0"/>
              <a:t> na </a:t>
            </a:r>
            <a:r>
              <a:rPr lang="de-DE" dirty="0" err="1"/>
              <a:t>blockchainu</a:t>
            </a:r>
            <a:r>
              <a:rPr lang="de-DE" dirty="0"/>
              <a:t> i </a:t>
            </a:r>
            <a:r>
              <a:rPr lang="de-DE" dirty="0" err="1"/>
              <a:t>jjenu</a:t>
            </a:r>
            <a:r>
              <a:rPr lang="de-DE" dirty="0"/>
              <a:t> </a:t>
            </a:r>
            <a:r>
              <a:rPr lang="de-DE" dirty="0" err="1"/>
              <a:t>repreznetaicju</a:t>
            </a:r>
            <a:r>
              <a:rPr lang="de-DE" dirty="0"/>
              <a:t> ja sam </a:t>
            </a:r>
            <a:r>
              <a:rPr lang="de-DE" dirty="0" err="1"/>
              <a:t>jedinstveni</a:t>
            </a:r>
            <a:r>
              <a:rPr lang="de-DE" dirty="0"/>
              <a:t> </a:t>
            </a:r>
            <a:r>
              <a:rPr lang="de-DE" dirty="0" err="1"/>
              <a:t>vlasnik</a:t>
            </a:r>
            <a:r>
              <a:rPr lang="de-DE" dirty="0"/>
              <a:t> </a:t>
            </a:r>
            <a:r>
              <a:rPr lang="de-DE" dirty="0" err="1"/>
              <a:t>ovog</a:t>
            </a:r>
            <a:r>
              <a:rPr lang="de-DE" dirty="0"/>
              <a:t> </a:t>
            </a:r>
            <a:r>
              <a:rPr lang="de-DE" dirty="0" err="1"/>
              <a:t>absratnog</a:t>
            </a:r>
            <a:r>
              <a:rPr lang="de-DE" dirty="0"/>
              <a:t> </a:t>
            </a:r>
            <a:r>
              <a:rPr lang="de-DE" dirty="0" err="1"/>
              <a:t>dobra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54A2A412-514F-4413-AC89-B876ACBAACE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05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Ovo je </a:t>
            </a:r>
            <a:r>
              <a:rPr lang="de-DE" dirty="0" err="1"/>
              <a:t>jedan</a:t>
            </a:r>
            <a:r>
              <a:rPr lang="de-DE" dirty="0"/>
              <a:t> NFT </a:t>
            </a:r>
            <a:r>
              <a:rPr lang="de-DE" dirty="0" err="1"/>
              <a:t>iz</a:t>
            </a:r>
            <a:r>
              <a:rPr lang="de-DE" dirty="0"/>
              <a:t> </a:t>
            </a:r>
            <a:r>
              <a:rPr lang="de-DE" dirty="0" err="1"/>
              <a:t>jedne</a:t>
            </a:r>
            <a:r>
              <a:rPr lang="de-DE" dirty="0"/>
              <a:t> </a:t>
            </a:r>
            <a:r>
              <a:rPr lang="de-DE" dirty="0" err="1"/>
              <a:t>poznate</a:t>
            </a:r>
            <a:endParaRPr lang="de-DE" dirty="0"/>
          </a:p>
          <a:p>
            <a:r>
              <a:rPr lang="de-DE" dirty="0" err="1"/>
              <a:t>Kolekcija</a:t>
            </a:r>
            <a:r>
              <a:rPr lang="de-DE" dirty="0"/>
              <a:t> se </a:t>
            </a:r>
            <a:r>
              <a:rPr lang="de-DE" dirty="0" err="1"/>
              <a:t>zove</a:t>
            </a:r>
            <a:r>
              <a:rPr lang="de-DE" dirty="0"/>
              <a:t> </a:t>
            </a:r>
            <a:r>
              <a:rPr lang="de-DE" dirty="0" err="1"/>
              <a:t>Goblin</a:t>
            </a:r>
            <a:r>
              <a:rPr lang="de-DE" dirty="0"/>
              <a:t> </a:t>
            </a:r>
            <a:r>
              <a:rPr lang="de-DE" dirty="0" err="1"/>
              <a:t>town</a:t>
            </a:r>
            <a:r>
              <a:rPr lang="de-DE" dirty="0"/>
              <a:t> i </a:t>
            </a:r>
            <a:r>
              <a:rPr lang="de-DE" dirty="0" err="1"/>
              <a:t>pfp</a:t>
            </a:r>
            <a:r>
              <a:rPr lang="de-DE" dirty="0"/>
              <a:t> je </a:t>
            </a:r>
            <a:r>
              <a:rPr lang="de-DE" dirty="0" err="1"/>
              <a:t>kolekcija</a:t>
            </a:r>
            <a:endParaRPr lang="de-DE" dirty="0"/>
          </a:p>
          <a:p>
            <a:endParaRPr lang="de-DE" dirty="0"/>
          </a:p>
          <a:p>
            <a:r>
              <a:rPr lang="de-DE" dirty="0"/>
              <a:t>https://</a:t>
            </a:r>
            <a:r>
              <a:rPr lang="de-DE" dirty="0" err="1"/>
              <a:t>opensea.io</a:t>
            </a:r>
            <a:r>
              <a:rPr lang="de-DE" dirty="0"/>
              <a:t>/</a:t>
            </a:r>
            <a:r>
              <a:rPr lang="de-DE" dirty="0" err="1"/>
              <a:t>assets</a:t>
            </a:r>
            <a:r>
              <a:rPr lang="de-DE" dirty="0"/>
              <a:t>/</a:t>
            </a:r>
            <a:r>
              <a:rPr lang="de-DE" dirty="0" err="1"/>
              <a:t>ethereum</a:t>
            </a:r>
            <a:r>
              <a:rPr lang="de-DE" dirty="0"/>
              <a:t>/0xbce3781ae7ca1a5e050bd9c4c77369867ebc307e/8995</a:t>
            </a:r>
          </a:p>
          <a:p>
            <a:endParaRPr lang="de-DE" dirty="0"/>
          </a:p>
          <a:p>
            <a:r>
              <a:rPr lang="de-DE" dirty="0"/>
              <a:t>U </a:t>
            </a:r>
            <a:r>
              <a:rPr lang="de-DE" dirty="0" err="1"/>
              <a:t>jednom</a:t>
            </a:r>
            <a:r>
              <a:rPr lang="de-DE" dirty="0"/>
              <a:t> </a:t>
            </a:r>
            <a:r>
              <a:rPr lang="de-DE" dirty="0" err="1"/>
              <a:t>momentu</a:t>
            </a:r>
            <a:r>
              <a:rPr lang="de-DE" dirty="0"/>
              <a:t> je </a:t>
            </a:r>
            <a:r>
              <a:rPr lang="de-DE" dirty="0" err="1"/>
              <a:t>cena</a:t>
            </a:r>
            <a:r>
              <a:rPr lang="de-DE" dirty="0"/>
              <a:t> </a:t>
            </a:r>
            <a:r>
              <a:rPr lang="de-DE" dirty="0" err="1"/>
              <a:t>bila</a:t>
            </a:r>
            <a:r>
              <a:rPr lang="de-DE" dirty="0"/>
              <a:t> </a:t>
            </a:r>
            <a:r>
              <a:rPr lang="de-DE" dirty="0" err="1"/>
              <a:t>oko</a:t>
            </a:r>
            <a:r>
              <a:rPr lang="de-DE" dirty="0"/>
              <a:t> 7eth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54A2A412-514F-4413-AC89-B876ACBAACE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1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54A2A412-514F-4413-AC89-B876ACBAACE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98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54A2A412-514F-4413-AC89-B876ACBAACE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05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54A2A412-514F-4413-AC89-B876ACBAACE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155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B83897E-2378-C845-8079-8AE10896CA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512" y="-27384"/>
            <a:ext cx="9180512" cy="69089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3EE883E-0F24-45BB-97E7-71C55E2A99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82352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grpSp>
        <p:nvGrpSpPr>
          <p:cNvPr id="5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6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Date Placeholder 27"/>
          <p:cNvSpPr>
            <a:spLocks noGrp="1"/>
          </p:cNvSpPr>
          <p:nvPr>
            <p:ph type="dt" sz="half" idx="11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10/31/22</a:t>
            </a:fld>
            <a:endParaRPr lang="en-US" sz="1600"/>
          </a:p>
        </p:txBody>
      </p:sp>
      <p:sp>
        <p:nvSpPr>
          <p:cNvPr id="13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ing with 3 elem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8F0D03CD-ADEA-454A-A088-3BC28CF4D5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82352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grpSp>
        <p:nvGrpSpPr>
          <p:cNvPr id="5" name="Group 274"/>
          <p:cNvGrpSpPr>
            <a:grpSpLocks noChangeAspect="1"/>
          </p:cNvGrpSpPr>
          <p:nvPr userDrawn="1"/>
        </p:nvGrpSpPr>
        <p:grpSpPr bwMode="auto">
          <a:xfrm>
            <a:off x="2784127" y="2001168"/>
            <a:ext cx="3516065" cy="3516064"/>
            <a:chOff x="1474" y="935"/>
            <a:chExt cx="2487" cy="2487"/>
          </a:xfrm>
        </p:grpSpPr>
        <p:sp>
          <p:nvSpPr>
            <p:cNvPr id="6" name="AutoShape 273"/>
            <p:cNvSpPr>
              <a:spLocks noChangeAspect="1" noChangeArrowheads="1" noTextEdit="1"/>
            </p:cNvSpPr>
            <p:nvPr/>
          </p:nvSpPr>
          <p:spPr bwMode="auto">
            <a:xfrm>
              <a:off x="1474" y="935"/>
              <a:ext cx="2487" cy="2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75"/>
            <p:cNvSpPr>
              <a:spLocks/>
            </p:cNvSpPr>
            <p:nvPr/>
          </p:nvSpPr>
          <p:spPr bwMode="auto">
            <a:xfrm>
              <a:off x="1476" y="1946"/>
              <a:ext cx="1231" cy="1474"/>
            </a:xfrm>
            <a:custGeom>
              <a:avLst/>
              <a:gdLst/>
              <a:ahLst/>
              <a:cxnLst>
                <a:cxn ang="0">
                  <a:pos x="521" y="103"/>
                </a:cxn>
                <a:cxn ang="0">
                  <a:pos x="521" y="275"/>
                </a:cxn>
                <a:cxn ang="0">
                  <a:pos x="521" y="397"/>
                </a:cxn>
                <a:cxn ang="0">
                  <a:pos x="514" y="397"/>
                </a:cxn>
                <a:cxn ang="0">
                  <a:pos x="473" y="374"/>
                </a:cxn>
                <a:cxn ang="0">
                  <a:pos x="473" y="374"/>
                </a:cxn>
                <a:cxn ang="0">
                  <a:pos x="418" y="438"/>
                </a:cxn>
                <a:cxn ang="0">
                  <a:pos x="433" y="483"/>
                </a:cxn>
                <a:cxn ang="0">
                  <a:pos x="472" y="503"/>
                </a:cxn>
                <a:cxn ang="0">
                  <a:pos x="472" y="503"/>
                </a:cxn>
                <a:cxn ang="0">
                  <a:pos x="513" y="481"/>
                </a:cxn>
                <a:cxn ang="0">
                  <a:pos x="521" y="481"/>
                </a:cxn>
                <a:cxn ang="0">
                  <a:pos x="521" y="624"/>
                </a:cxn>
                <a:cxn ang="0">
                  <a:pos x="0" y="624"/>
                </a:cxn>
                <a:cxn ang="0">
                  <a:pos x="0" y="103"/>
                </a:cxn>
                <a:cxn ang="0">
                  <a:pos x="149" y="103"/>
                </a:cxn>
                <a:cxn ang="0">
                  <a:pos x="149" y="80"/>
                </a:cxn>
                <a:cxn ang="0">
                  <a:pos x="127" y="44"/>
                </a:cxn>
                <a:cxn ang="0">
                  <a:pos x="182" y="1"/>
                </a:cxn>
                <a:cxn ang="0">
                  <a:pos x="236" y="45"/>
                </a:cxn>
                <a:cxn ang="0">
                  <a:pos x="213" y="80"/>
                </a:cxn>
                <a:cxn ang="0">
                  <a:pos x="213" y="103"/>
                </a:cxn>
                <a:cxn ang="0">
                  <a:pos x="521" y="103"/>
                </a:cxn>
              </a:cxnLst>
              <a:rect l="0" t="0" r="r" b="b"/>
              <a:pathLst>
                <a:path w="521" h="624">
                  <a:moveTo>
                    <a:pt x="521" y="103"/>
                  </a:moveTo>
                  <a:cubicBezTo>
                    <a:pt x="521" y="275"/>
                    <a:pt x="521" y="275"/>
                    <a:pt x="521" y="275"/>
                  </a:cubicBezTo>
                  <a:cubicBezTo>
                    <a:pt x="521" y="397"/>
                    <a:pt x="521" y="397"/>
                    <a:pt x="521" y="397"/>
                  </a:cubicBezTo>
                  <a:cubicBezTo>
                    <a:pt x="514" y="397"/>
                    <a:pt x="514" y="397"/>
                    <a:pt x="514" y="397"/>
                  </a:cubicBezTo>
                  <a:cubicBezTo>
                    <a:pt x="504" y="383"/>
                    <a:pt x="489" y="374"/>
                    <a:pt x="473" y="374"/>
                  </a:cubicBezTo>
                  <a:cubicBezTo>
                    <a:pt x="473" y="374"/>
                    <a:pt x="473" y="374"/>
                    <a:pt x="473" y="374"/>
                  </a:cubicBezTo>
                  <a:cubicBezTo>
                    <a:pt x="443" y="374"/>
                    <a:pt x="419" y="403"/>
                    <a:pt x="418" y="438"/>
                  </a:cubicBezTo>
                  <a:cubicBezTo>
                    <a:pt x="418" y="455"/>
                    <a:pt x="423" y="471"/>
                    <a:pt x="433" y="483"/>
                  </a:cubicBezTo>
                  <a:cubicBezTo>
                    <a:pt x="443" y="496"/>
                    <a:pt x="457" y="503"/>
                    <a:pt x="472" y="503"/>
                  </a:cubicBezTo>
                  <a:cubicBezTo>
                    <a:pt x="472" y="503"/>
                    <a:pt x="472" y="503"/>
                    <a:pt x="472" y="503"/>
                  </a:cubicBezTo>
                  <a:cubicBezTo>
                    <a:pt x="488" y="503"/>
                    <a:pt x="503" y="495"/>
                    <a:pt x="513" y="481"/>
                  </a:cubicBezTo>
                  <a:cubicBezTo>
                    <a:pt x="521" y="481"/>
                    <a:pt x="521" y="481"/>
                    <a:pt x="521" y="481"/>
                  </a:cubicBezTo>
                  <a:cubicBezTo>
                    <a:pt x="521" y="624"/>
                    <a:pt x="521" y="624"/>
                    <a:pt x="521" y="624"/>
                  </a:cubicBezTo>
                  <a:cubicBezTo>
                    <a:pt x="0" y="624"/>
                    <a:pt x="0" y="624"/>
                    <a:pt x="0" y="624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149" y="103"/>
                    <a:pt x="149" y="103"/>
                    <a:pt x="149" y="103"/>
                  </a:cubicBezTo>
                  <a:cubicBezTo>
                    <a:pt x="149" y="80"/>
                    <a:pt x="149" y="80"/>
                    <a:pt x="149" y="80"/>
                  </a:cubicBezTo>
                  <a:cubicBezTo>
                    <a:pt x="136" y="71"/>
                    <a:pt x="127" y="58"/>
                    <a:pt x="127" y="44"/>
                  </a:cubicBezTo>
                  <a:cubicBezTo>
                    <a:pt x="128" y="19"/>
                    <a:pt x="152" y="0"/>
                    <a:pt x="182" y="1"/>
                  </a:cubicBezTo>
                  <a:cubicBezTo>
                    <a:pt x="212" y="1"/>
                    <a:pt x="236" y="21"/>
                    <a:pt x="236" y="45"/>
                  </a:cubicBezTo>
                  <a:cubicBezTo>
                    <a:pt x="236" y="60"/>
                    <a:pt x="227" y="73"/>
                    <a:pt x="213" y="80"/>
                  </a:cubicBezTo>
                  <a:cubicBezTo>
                    <a:pt x="213" y="103"/>
                    <a:pt x="213" y="103"/>
                    <a:pt x="213" y="103"/>
                  </a:cubicBezTo>
                  <a:lnTo>
                    <a:pt x="521" y="103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276"/>
            <p:cNvSpPr>
              <a:spLocks/>
            </p:cNvSpPr>
            <p:nvPr/>
          </p:nvSpPr>
          <p:spPr bwMode="auto">
            <a:xfrm>
              <a:off x="2487" y="2189"/>
              <a:ext cx="1472" cy="1231"/>
            </a:xfrm>
            <a:custGeom>
              <a:avLst/>
              <a:gdLst/>
              <a:ahLst/>
              <a:cxnLst>
                <a:cxn ang="0">
                  <a:pos x="623" y="0"/>
                </a:cxn>
                <a:cxn ang="0">
                  <a:pos x="623" y="521"/>
                </a:cxn>
                <a:cxn ang="0">
                  <a:pos x="103" y="521"/>
                </a:cxn>
                <a:cxn ang="0">
                  <a:pos x="103" y="368"/>
                </a:cxn>
                <a:cxn ang="0">
                  <a:pos x="80" y="368"/>
                </a:cxn>
                <a:cxn ang="0">
                  <a:pos x="44" y="390"/>
                </a:cxn>
                <a:cxn ang="0">
                  <a:pos x="1" y="335"/>
                </a:cxn>
                <a:cxn ang="0">
                  <a:pos x="45" y="281"/>
                </a:cxn>
                <a:cxn ang="0">
                  <a:pos x="80" y="304"/>
                </a:cxn>
                <a:cxn ang="0">
                  <a:pos x="103" y="305"/>
                </a:cxn>
                <a:cxn ang="0">
                  <a:pos x="103" y="172"/>
                </a:cxn>
                <a:cxn ang="0">
                  <a:pos x="103" y="172"/>
                </a:cxn>
                <a:cxn ang="0">
                  <a:pos x="103" y="0"/>
                </a:cxn>
                <a:cxn ang="0">
                  <a:pos x="273" y="0"/>
                </a:cxn>
                <a:cxn ang="0">
                  <a:pos x="320" y="0"/>
                </a:cxn>
                <a:cxn ang="0">
                  <a:pos x="397" y="0"/>
                </a:cxn>
                <a:cxn ang="0">
                  <a:pos x="397" y="3"/>
                </a:cxn>
                <a:cxn ang="0">
                  <a:pos x="374" y="44"/>
                </a:cxn>
                <a:cxn ang="0">
                  <a:pos x="438" y="99"/>
                </a:cxn>
                <a:cxn ang="0">
                  <a:pos x="439" y="99"/>
                </a:cxn>
                <a:cxn ang="0">
                  <a:pos x="503" y="46"/>
                </a:cxn>
                <a:cxn ang="0">
                  <a:pos x="481" y="5"/>
                </a:cxn>
                <a:cxn ang="0">
                  <a:pos x="481" y="0"/>
                </a:cxn>
                <a:cxn ang="0">
                  <a:pos x="623" y="0"/>
                </a:cxn>
              </a:cxnLst>
              <a:rect l="0" t="0" r="r" b="b"/>
              <a:pathLst>
                <a:path w="623" h="521">
                  <a:moveTo>
                    <a:pt x="623" y="0"/>
                  </a:moveTo>
                  <a:cubicBezTo>
                    <a:pt x="623" y="521"/>
                    <a:pt x="623" y="521"/>
                    <a:pt x="623" y="521"/>
                  </a:cubicBezTo>
                  <a:cubicBezTo>
                    <a:pt x="103" y="521"/>
                    <a:pt x="103" y="521"/>
                    <a:pt x="103" y="521"/>
                  </a:cubicBezTo>
                  <a:cubicBezTo>
                    <a:pt x="103" y="368"/>
                    <a:pt x="103" y="368"/>
                    <a:pt x="103" y="368"/>
                  </a:cubicBezTo>
                  <a:cubicBezTo>
                    <a:pt x="80" y="368"/>
                    <a:pt x="80" y="368"/>
                    <a:pt x="80" y="368"/>
                  </a:cubicBezTo>
                  <a:cubicBezTo>
                    <a:pt x="71" y="381"/>
                    <a:pt x="58" y="390"/>
                    <a:pt x="44" y="390"/>
                  </a:cubicBezTo>
                  <a:cubicBezTo>
                    <a:pt x="20" y="389"/>
                    <a:pt x="0" y="365"/>
                    <a:pt x="1" y="335"/>
                  </a:cubicBezTo>
                  <a:cubicBezTo>
                    <a:pt x="1" y="305"/>
                    <a:pt x="21" y="281"/>
                    <a:pt x="45" y="281"/>
                  </a:cubicBezTo>
                  <a:cubicBezTo>
                    <a:pt x="60" y="281"/>
                    <a:pt x="73" y="290"/>
                    <a:pt x="80" y="304"/>
                  </a:cubicBezTo>
                  <a:cubicBezTo>
                    <a:pt x="103" y="305"/>
                    <a:pt x="103" y="305"/>
                    <a:pt x="103" y="305"/>
                  </a:cubicBezTo>
                  <a:cubicBezTo>
                    <a:pt x="103" y="172"/>
                    <a:pt x="103" y="172"/>
                    <a:pt x="103" y="172"/>
                  </a:cubicBezTo>
                  <a:cubicBezTo>
                    <a:pt x="103" y="172"/>
                    <a:pt x="103" y="172"/>
                    <a:pt x="103" y="172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273" y="0"/>
                    <a:pt x="273" y="0"/>
                    <a:pt x="273" y="0"/>
                  </a:cubicBezTo>
                  <a:cubicBezTo>
                    <a:pt x="320" y="0"/>
                    <a:pt x="320" y="0"/>
                    <a:pt x="320" y="0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397" y="3"/>
                    <a:pt x="397" y="3"/>
                    <a:pt x="397" y="3"/>
                  </a:cubicBezTo>
                  <a:cubicBezTo>
                    <a:pt x="383" y="13"/>
                    <a:pt x="374" y="28"/>
                    <a:pt x="374" y="44"/>
                  </a:cubicBezTo>
                  <a:cubicBezTo>
                    <a:pt x="373" y="74"/>
                    <a:pt x="402" y="99"/>
                    <a:pt x="438" y="99"/>
                  </a:cubicBezTo>
                  <a:cubicBezTo>
                    <a:pt x="439" y="99"/>
                    <a:pt x="439" y="99"/>
                    <a:pt x="439" y="99"/>
                  </a:cubicBezTo>
                  <a:cubicBezTo>
                    <a:pt x="474" y="99"/>
                    <a:pt x="502" y="76"/>
                    <a:pt x="503" y="46"/>
                  </a:cubicBezTo>
                  <a:cubicBezTo>
                    <a:pt x="503" y="30"/>
                    <a:pt x="495" y="15"/>
                    <a:pt x="481" y="5"/>
                  </a:cubicBezTo>
                  <a:cubicBezTo>
                    <a:pt x="481" y="0"/>
                    <a:pt x="481" y="0"/>
                    <a:pt x="481" y="0"/>
                  </a:cubicBezTo>
                  <a:lnTo>
                    <a:pt x="623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77"/>
            <p:cNvSpPr>
              <a:spLocks/>
            </p:cNvSpPr>
            <p:nvPr/>
          </p:nvSpPr>
          <p:spPr bwMode="auto">
            <a:xfrm>
              <a:off x="2731" y="937"/>
              <a:ext cx="1228" cy="1462"/>
            </a:xfrm>
            <a:custGeom>
              <a:avLst/>
              <a:gdLst/>
              <a:ahLst/>
              <a:cxnLst>
                <a:cxn ang="0">
                  <a:pos x="520" y="0"/>
                </a:cxn>
                <a:cxn ang="0">
                  <a:pos x="520" y="519"/>
                </a:cxn>
                <a:cxn ang="0">
                  <a:pos x="368" y="519"/>
                </a:cxn>
                <a:cxn ang="0">
                  <a:pos x="368" y="540"/>
                </a:cxn>
                <a:cxn ang="0">
                  <a:pos x="390" y="576"/>
                </a:cxn>
                <a:cxn ang="0">
                  <a:pos x="335" y="619"/>
                </a:cxn>
                <a:cxn ang="0">
                  <a:pos x="281" y="574"/>
                </a:cxn>
                <a:cxn ang="0">
                  <a:pos x="304" y="539"/>
                </a:cxn>
                <a:cxn ang="0">
                  <a:pos x="304" y="520"/>
                </a:cxn>
                <a:cxn ang="0">
                  <a:pos x="0" y="520"/>
                </a:cxn>
                <a:cxn ang="0">
                  <a:pos x="0" y="351"/>
                </a:cxn>
                <a:cxn ang="0">
                  <a:pos x="0" y="351"/>
                </a:cxn>
                <a:cxn ang="0">
                  <a:pos x="0" y="222"/>
                </a:cxn>
                <a:cxn ang="0">
                  <a:pos x="4" y="222"/>
                </a:cxn>
                <a:cxn ang="0">
                  <a:pos x="45" y="245"/>
                </a:cxn>
                <a:cxn ang="0">
                  <a:pos x="45" y="245"/>
                </a:cxn>
                <a:cxn ang="0">
                  <a:pos x="100" y="182"/>
                </a:cxn>
                <a:cxn ang="0">
                  <a:pos x="85" y="136"/>
                </a:cxn>
                <a:cxn ang="0">
                  <a:pos x="46" y="116"/>
                </a:cxn>
                <a:cxn ang="0">
                  <a:pos x="46" y="116"/>
                </a:cxn>
                <a:cxn ang="0">
                  <a:pos x="5" y="138"/>
                </a:cxn>
                <a:cxn ang="0">
                  <a:pos x="0" y="138"/>
                </a:cxn>
                <a:cxn ang="0">
                  <a:pos x="0" y="0"/>
                </a:cxn>
                <a:cxn ang="0">
                  <a:pos x="520" y="0"/>
                </a:cxn>
              </a:cxnLst>
              <a:rect l="0" t="0" r="r" b="b"/>
              <a:pathLst>
                <a:path w="520" h="619">
                  <a:moveTo>
                    <a:pt x="520" y="0"/>
                  </a:moveTo>
                  <a:cubicBezTo>
                    <a:pt x="520" y="519"/>
                    <a:pt x="520" y="519"/>
                    <a:pt x="520" y="519"/>
                  </a:cubicBezTo>
                  <a:cubicBezTo>
                    <a:pt x="368" y="519"/>
                    <a:pt x="368" y="519"/>
                    <a:pt x="368" y="519"/>
                  </a:cubicBezTo>
                  <a:cubicBezTo>
                    <a:pt x="368" y="540"/>
                    <a:pt x="368" y="540"/>
                    <a:pt x="368" y="540"/>
                  </a:cubicBezTo>
                  <a:cubicBezTo>
                    <a:pt x="381" y="548"/>
                    <a:pt x="390" y="561"/>
                    <a:pt x="390" y="576"/>
                  </a:cubicBezTo>
                  <a:cubicBezTo>
                    <a:pt x="389" y="600"/>
                    <a:pt x="365" y="619"/>
                    <a:pt x="335" y="619"/>
                  </a:cubicBezTo>
                  <a:cubicBezTo>
                    <a:pt x="305" y="619"/>
                    <a:pt x="281" y="599"/>
                    <a:pt x="281" y="574"/>
                  </a:cubicBezTo>
                  <a:cubicBezTo>
                    <a:pt x="281" y="560"/>
                    <a:pt x="290" y="547"/>
                    <a:pt x="304" y="539"/>
                  </a:cubicBezTo>
                  <a:cubicBezTo>
                    <a:pt x="304" y="520"/>
                    <a:pt x="304" y="520"/>
                    <a:pt x="304" y="520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14" y="237"/>
                    <a:pt x="29" y="245"/>
                    <a:pt x="45" y="245"/>
                  </a:cubicBezTo>
                  <a:cubicBezTo>
                    <a:pt x="45" y="245"/>
                    <a:pt x="45" y="245"/>
                    <a:pt x="45" y="245"/>
                  </a:cubicBezTo>
                  <a:cubicBezTo>
                    <a:pt x="75" y="245"/>
                    <a:pt x="99" y="217"/>
                    <a:pt x="100" y="182"/>
                  </a:cubicBezTo>
                  <a:cubicBezTo>
                    <a:pt x="100" y="165"/>
                    <a:pt x="95" y="149"/>
                    <a:pt x="85" y="136"/>
                  </a:cubicBezTo>
                  <a:cubicBezTo>
                    <a:pt x="75" y="124"/>
                    <a:pt x="61" y="116"/>
                    <a:pt x="46" y="116"/>
                  </a:cubicBezTo>
                  <a:cubicBezTo>
                    <a:pt x="46" y="116"/>
                    <a:pt x="46" y="116"/>
                    <a:pt x="46" y="116"/>
                  </a:cubicBezTo>
                  <a:cubicBezTo>
                    <a:pt x="30" y="116"/>
                    <a:pt x="15" y="124"/>
                    <a:pt x="5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2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C55355D9-8F20-46C7-8832-F12B9E1013AA}"/>
              </a:ext>
            </a:extLst>
          </p:cNvPr>
          <p:cNvSpPr/>
          <p:nvPr userDrawn="1"/>
        </p:nvSpPr>
        <p:spPr>
          <a:xfrm>
            <a:off x="6566023" y="1991122"/>
            <a:ext cx="214313" cy="214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62E733-440D-4D8E-939C-B0715B57DA33}"/>
              </a:ext>
            </a:extLst>
          </p:cNvPr>
          <p:cNvSpPr/>
          <p:nvPr userDrawn="1"/>
        </p:nvSpPr>
        <p:spPr>
          <a:xfrm>
            <a:off x="6659661" y="4520530"/>
            <a:ext cx="214313" cy="2143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B2DB959-0B65-4842-B6FA-22313CD60D33}"/>
              </a:ext>
            </a:extLst>
          </p:cNvPr>
          <p:cNvSpPr/>
          <p:nvPr userDrawn="1"/>
        </p:nvSpPr>
        <p:spPr>
          <a:xfrm>
            <a:off x="214313" y="4500563"/>
            <a:ext cx="214312" cy="2143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Line 3">
            <a:extLst>
              <a:ext uri="{FF2B5EF4-FFF2-40B4-BE49-F238E27FC236}">
                <a16:creationId xmlns:a16="http://schemas.microsoft.com/office/drawing/2014/main" id="{D1C5E3E0-7459-4318-9429-D37D8C2D96EC}"/>
              </a:ext>
            </a:extLst>
          </p:cNvPr>
          <p:cNvSpPr/>
          <p:nvPr userDrawn="1"/>
        </p:nvSpPr>
        <p:spPr>
          <a:xfrm flipV="1">
            <a:off x="6431280" y="2276872"/>
            <a:ext cx="2605216" cy="9128"/>
          </a:xfrm>
          <a:prstGeom prst="line">
            <a:avLst/>
          </a:prstGeom>
          <a:ln w="19080" cap="rnd">
            <a:solidFill>
              <a:srgbClr val="868282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" name="Line 4">
            <a:extLst>
              <a:ext uri="{FF2B5EF4-FFF2-40B4-BE49-F238E27FC236}">
                <a16:creationId xmlns:a16="http://schemas.microsoft.com/office/drawing/2014/main" id="{1C8672DB-39A9-46A7-803A-63E18E5A5D0A}"/>
              </a:ext>
            </a:extLst>
          </p:cNvPr>
          <p:cNvSpPr/>
          <p:nvPr userDrawn="1"/>
        </p:nvSpPr>
        <p:spPr>
          <a:xfrm>
            <a:off x="6444208" y="4797152"/>
            <a:ext cx="2592288" cy="0"/>
          </a:xfrm>
          <a:prstGeom prst="line">
            <a:avLst/>
          </a:prstGeom>
          <a:ln w="19080" cap="rnd">
            <a:solidFill>
              <a:srgbClr val="868282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" name="Line 5">
            <a:extLst>
              <a:ext uri="{FF2B5EF4-FFF2-40B4-BE49-F238E27FC236}">
                <a16:creationId xmlns:a16="http://schemas.microsoft.com/office/drawing/2014/main" id="{C50DB358-19CB-4A11-BEFE-63814865694F}"/>
              </a:ext>
            </a:extLst>
          </p:cNvPr>
          <p:cNvSpPr/>
          <p:nvPr userDrawn="1"/>
        </p:nvSpPr>
        <p:spPr>
          <a:xfrm>
            <a:off x="209128" y="4797152"/>
            <a:ext cx="2490664" cy="0"/>
          </a:xfrm>
          <a:prstGeom prst="line">
            <a:avLst/>
          </a:prstGeom>
          <a:ln w="19080" cap="rnd">
            <a:solidFill>
              <a:srgbClr val="868282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" name="Text Placeholder 28"/>
          <p:cNvSpPr>
            <a:spLocks noGrp="1"/>
          </p:cNvSpPr>
          <p:nvPr>
            <p:ph type="body" sz="quarter" idx="11"/>
          </p:nvPr>
        </p:nvSpPr>
        <p:spPr>
          <a:xfrm>
            <a:off x="539626" y="4437112"/>
            <a:ext cx="2160166" cy="288032"/>
          </a:xfr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endParaRPr lang="en-US" dirty="0"/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12"/>
          </p:nvPr>
        </p:nvSpPr>
        <p:spPr>
          <a:xfrm>
            <a:off x="539552" y="4797152"/>
            <a:ext cx="2160166" cy="288032"/>
          </a:xfrm>
        </p:spPr>
        <p:txBody>
          <a:bodyPr/>
          <a:lstStyle>
            <a:lvl1pPr>
              <a:buClr>
                <a:schemeClr val="accent5">
                  <a:lumMod val="20000"/>
                  <a:lumOff val="80000"/>
                </a:schemeClr>
              </a:buClr>
              <a:buFont typeface="Wingdings" pitchFamily="2" charset="2"/>
              <a:buChar char="§"/>
              <a:defRPr sz="1400" b="0"/>
            </a:lvl1pPr>
          </a:lstStyle>
          <a:p>
            <a:pPr lvl="0"/>
            <a:endParaRPr lang="en-US" dirty="0"/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13"/>
          </p:nvPr>
        </p:nvSpPr>
        <p:spPr>
          <a:xfrm>
            <a:off x="6948338" y="4509120"/>
            <a:ext cx="2160166" cy="288032"/>
          </a:xfr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endParaRPr lang="en-US" dirty="0"/>
          </a:p>
        </p:txBody>
      </p:sp>
      <p:sp>
        <p:nvSpPr>
          <p:cNvPr id="32" name="Text Placeholder 28"/>
          <p:cNvSpPr>
            <a:spLocks noGrp="1"/>
          </p:cNvSpPr>
          <p:nvPr>
            <p:ph type="body" sz="quarter" idx="14"/>
          </p:nvPr>
        </p:nvSpPr>
        <p:spPr>
          <a:xfrm>
            <a:off x="6948264" y="4869160"/>
            <a:ext cx="2160166" cy="288032"/>
          </a:xfrm>
        </p:spPr>
        <p:txBody>
          <a:bodyPr/>
          <a:lstStyle>
            <a:lvl1pPr>
              <a:buClr>
                <a:schemeClr val="accent2">
                  <a:lumMod val="20000"/>
                  <a:lumOff val="80000"/>
                </a:schemeClr>
              </a:buClr>
              <a:buFont typeface="Wingdings" pitchFamily="2" charset="2"/>
              <a:buChar char="§"/>
              <a:defRPr sz="1400" b="0"/>
            </a:lvl1pPr>
          </a:lstStyle>
          <a:p>
            <a:pPr lvl="0"/>
            <a:endParaRPr lang="en-US" dirty="0"/>
          </a:p>
        </p:txBody>
      </p:sp>
      <p:sp>
        <p:nvSpPr>
          <p:cNvPr id="33" name="Text Placeholder 28"/>
          <p:cNvSpPr>
            <a:spLocks noGrp="1"/>
          </p:cNvSpPr>
          <p:nvPr>
            <p:ph type="body" sz="quarter" idx="15"/>
          </p:nvPr>
        </p:nvSpPr>
        <p:spPr>
          <a:xfrm>
            <a:off x="6876330" y="1988840"/>
            <a:ext cx="2160166" cy="288032"/>
          </a:xfr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endParaRPr lang="en-US" dirty="0"/>
          </a:p>
        </p:txBody>
      </p:sp>
      <p:sp>
        <p:nvSpPr>
          <p:cNvPr id="34" name="Text Placeholder 28"/>
          <p:cNvSpPr>
            <a:spLocks noGrp="1"/>
          </p:cNvSpPr>
          <p:nvPr>
            <p:ph type="body" sz="quarter" idx="16"/>
          </p:nvPr>
        </p:nvSpPr>
        <p:spPr>
          <a:xfrm>
            <a:off x="6876256" y="2348880"/>
            <a:ext cx="2160166" cy="288032"/>
          </a:xfrm>
        </p:spPr>
        <p:txBody>
          <a:bodyPr/>
          <a:lstStyle>
            <a:lvl1pPr>
              <a:buClr>
                <a:schemeClr val="tx2">
                  <a:lumMod val="20000"/>
                  <a:lumOff val="80000"/>
                </a:schemeClr>
              </a:buClr>
              <a:buFont typeface="Wingdings" pitchFamily="2" charset="2"/>
              <a:buChar char="§"/>
              <a:defRPr sz="1400" b="0"/>
            </a:lvl1pPr>
          </a:lstStyle>
          <a:p>
            <a:pPr lvl="0"/>
            <a:endParaRPr lang="en-US" dirty="0"/>
          </a:p>
        </p:txBody>
      </p:sp>
      <p:sp>
        <p:nvSpPr>
          <p:cNvPr id="35" name="Text Placeholder 28"/>
          <p:cNvSpPr>
            <a:spLocks noGrp="1"/>
          </p:cNvSpPr>
          <p:nvPr>
            <p:ph type="body" sz="quarter" idx="17"/>
          </p:nvPr>
        </p:nvSpPr>
        <p:spPr>
          <a:xfrm>
            <a:off x="2915890" y="4221088"/>
            <a:ext cx="2160166" cy="288032"/>
          </a:xfrm>
        </p:spPr>
        <p:txBody>
          <a:bodyPr/>
          <a:lstStyle>
            <a:lvl1pPr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6" name="Text Placeholder 28"/>
          <p:cNvSpPr>
            <a:spLocks noGrp="1"/>
          </p:cNvSpPr>
          <p:nvPr>
            <p:ph type="body" sz="quarter" idx="18"/>
          </p:nvPr>
        </p:nvSpPr>
        <p:spPr>
          <a:xfrm>
            <a:off x="4644082" y="2996952"/>
            <a:ext cx="2160166" cy="288032"/>
          </a:xfrm>
        </p:spPr>
        <p:txBody>
          <a:bodyPr/>
          <a:lstStyle>
            <a:lvl1pPr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7" name="Text Placeholder 28"/>
          <p:cNvSpPr>
            <a:spLocks noGrp="1"/>
          </p:cNvSpPr>
          <p:nvPr>
            <p:ph type="body" sz="quarter" idx="19"/>
          </p:nvPr>
        </p:nvSpPr>
        <p:spPr>
          <a:xfrm>
            <a:off x="4644082" y="4653136"/>
            <a:ext cx="2160166" cy="288032"/>
          </a:xfrm>
        </p:spPr>
        <p:txBody>
          <a:bodyPr/>
          <a:lstStyle>
            <a:lvl1pPr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38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39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2" name="TextBox 41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3" name="Date Placeholder 27"/>
          <p:cNvSpPr>
            <a:spLocks noGrp="1"/>
          </p:cNvSpPr>
          <p:nvPr>
            <p:ph type="dt" sz="half" idx="20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10/31/22</a:t>
            </a:fld>
            <a:endParaRPr lang="en-US" sz="1600"/>
          </a:p>
        </p:txBody>
      </p:sp>
      <p:sp>
        <p:nvSpPr>
          <p:cNvPr id="44" name="Footer Placeholder 16"/>
          <p:cNvSpPr>
            <a:spLocks noGrp="1"/>
          </p:cNvSpPr>
          <p:nvPr>
            <p:ph type="ftr" sz="quarter" idx="21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ing with 4 elem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9D6CAC22-1C2F-48FC-976E-34F6BD2889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grpSp>
        <p:nvGrpSpPr>
          <p:cNvPr id="24" name="Group 258"/>
          <p:cNvGrpSpPr>
            <a:grpSpLocks noChangeAspect="1"/>
          </p:cNvGrpSpPr>
          <p:nvPr userDrawn="1"/>
        </p:nvGrpSpPr>
        <p:grpSpPr bwMode="auto">
          <a:xfrm>
            <a:off x="2159000" y="1557338"/>
            <a:ext cx="4826000" cy="4824412"/>
            <a:chOff x="1360" y="981"/>
            <a:chExt cx="3040" cy="3039"/>
          </a:xfrm>
        </p:grpSpPr>
        <p:sp>
          <p:nvSpPr>
            <p:cNvPr id="28" name="AutoShape 257"/>
            <p:cNvSpPr>
              <a:spLocks noChangeAspect="1" noChangeArrowheads="1" noTextEdit="1"/>
            </p:cNvSpPr>
            <p:nvPr/>
          </p:nvSpPr>
          <p:spPr bwMode="auto">
            <a:xfrm>
              <a:off x="1360" y="981"/>
              <a:ext cx="3040" cy="3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59"/>
            <p:cNvSpPr>
              <a:spLocks/>
            </p:cNvSpPr>
            <p:nvPr/>
          </p:nvSpPr>
          <p:spPr bwMode="auto">
            <a:xfrm>
              <a:off x="2232" y="1828"/>
              <a:ext cx="1278" cy="1322"/>
            </a:xfrm>
            <a:custGeom>
              <a:avLst/>
              <a:gdLst/>
              <a:ahLst/>
              <a:cxnLst>
                <a:cxn ang="0">
                  <a:pos x="197" y="198"/>
                </a:cxn>
                <a:cxn ang="0">
                  <a:pos x="189" y="206"/>
                </a:cxn>
                <a:cxn ang="0">
                  <a:pos x="183" y="213"/>
                </a:cxn>
                <a:cxn ang="0">
                  <a:pos x="152" y="213"/>
                </a:cxn>
                <a:cxn ang="0">
                  <a:pos x="132" y="220"/>
                </a:cxn>
                <a:cxn ang="0">
                  <a:pos x="87" y="220"/>
                </a:cxn>
                <a:cxn ang="0">
                  <a:pos x="71" y="220"/>
                </a:cxn>
                <a:cxn ang="0">
                  <a:pos x="26" y="240"/>
                </a:cxn>
                <a:cxn ang="0">
                  <a:pos x="11" y="268"/>
                </a:cxn>
                <a:cxn ang="0">
                  <a:pos x="3" y="315"/>
                </a:cxn>
                <a:cxn ang="0">
                  <a:pos x="9" y="353"/>
                </a:cxn>
                <a:cxn ang="0">
                  <a:pos x="45" y="401"/>
                </a:cxn>
                <a:cxn ang="0">
                  <a:pos x="89" y="424"/>
                </a:cxn>
                <a:cxn ang="0">
                  <a:pos x="99" y="424"/>
                </a:cxn>
                <a:cxn ang="0">
                  <a:pos x="118" y="429"/>
                </a:cxn>
                <a:cxn ang="0">
                  <a:pos x="159" y="444"/>
                </a:cxn>
                <a:cxn ang="0">
                  <a:pos x="189" y="449"/>
                </a:cxn>
                <a:cxn ang="0">
                  <a:pos x="196" y="456"/>
                </a:cxn>
                <a:cxn ang="0">
                  <a:pos x="227" y="494"/>
                </a:cxn>
                <a:cxn ang="0">
                  <a:pos x="227" y="532"/>
                </a:cxn>
                <a:cxn ang="0">
                  <a:pos x="232" y="581"/>
                </a:cxn>
                <a:cxn ang="0">
                  <a:pos x="253" y="607"/>
                </a:cxn>
                <a:cxn ang="0">
                  <a:pos x="294" y="628"/>
                </a:cxn>
                <a:cxn ang="0">
                  <a:pos x="389" y="646"/>
                </a:cxn>
                <a:cxn ang="0">
                  <a:pos x="400" y="582"/>
                </a:cxn>
                <a:cxn ang="0">
                  <a:pos x="400" y="549"/>
                </a:cxn>
                <a:cxn ang="0">
                  <a:pos x="400" y="520"/>
                </a:cxn>
                <a:cxn ang="0">
                  <a:pos x="413" y="497"/>
                </a:cxn>
                <a:cxn ang="0">
                  <a:pos x="438" y="455"/>
                </a:cxn>
                <a:cxn ang="0">
                  <a:pos x="446" y="447"/>
                </a:cxn>
                <a:cxn ang="0">
                  <a:pos x="487" y="404"/>
                </a:cxn>
                <a:cxn ang="0">
                  <a:pos x="516" y="418"/>
                </a:cxn>
                <a:cxn ang="0">
                  <a:pos x="587" y="411"/>
                </a:cxn>
                <a:cxn ang="0">
                  <a:pos x="608" y="385"/>
                </a:cxn>
                <a:cxn ang="0">
                  <a:pos x="623" y="337"/>
                </a:cxn>
                <a:cxn ang="0">
                  <a:pos x="618" y="281"/>
                </a:cxn>
                <a:cxn ang="0">
                  <a:pos x="585" y="225"/>
                </a:cxn>
                <a:cxn ang="0">
                  <a:pos x="533" y="209"/>
                </a:cxn>
                <a:cxn ang="0">
                  <a:pos x="479" y="234"/>
                </a:cxn>
                <a:cxn ang="0">
                  <a:pos x="444" y="208"/>
                </a:cxn>
                <a:cxn ang="0">
                  <a:pos x="437" y="200"/>
                </a:cxn>
                <a:cxn ang="0">
                  <a:pos x="412" y="169"/>
                </a:cxn>
                <a:cxn ang="0">
                  <a:pos x="389" y="145"/>
                </a:cxn>
                <a:cxn ang="0">
                  <a:pos x="389" y="81"/>
                </a:cxn>
                <a:cxn ang="0">
                  <a:pos x="327" y="16"/>
                </a:cxn>
                <a:cxn ang="0">
                  <a:pos x="237" y="0"/>
                </a:cxn>
                <a:cxn ang="0">
                  <a:pos x="236" y="43"/>
                </a:cxn>
                <a:cxn ang="0">
                  <a:pos x="232" y="109"/>
                </a:cxn>
                <a:cxn ang="0">
                  <a:pos x="233" y="152"/>
                </a:cxn>
                <a:cxn ang="0">
                  <a:pos x="211" y="152"/>
                </a:cxn>
                <a:cxn ang="0">
                  <a:pos x="197" y="198"/>
                </a:cxn>
              </a:cxnLst>
              <a:rect l="0" t="0" r="r" b="b"/>
              <a:pathLst>
                <a:path w="624" h="646">
                  <a:moveTo>
                    <a:pt x="197" y="198"/>
                  </a:moveTo>
                  <a:cubicBezTo>
                    <a:pt x="189" y="206"/>
                    <a:pt x="189" y="206"/>
                    <a:pt x="189" y="206"/>
                  </a:cubicBezTo>
                  <a:cubicBezTo>
                    <a:pt x="183" y="213"/>
                    <a:pt x="183" y="213"/>
                    <a:pt x="183" y="213"/>
                  </a:cubicBezTo>
                  <a:cubicBezTo>
                    <a:pt x="152" y="213"/>
                    <a:pt x="152" y="213"/>
                    <a:pt x="152" y="213"/>
                  </a:cubicBezTo>
                  <a:cubicBezTo>
                    <a:pt x="132" y="220"/>
                    <a:pt x="132" y="220"/>
                    <a:pt x="132" y="220"/>
                  </a:cubicBezTo>
                  <a:cubicBezTo>
                    <a:pt x="132" y="220"/>
                    <a:pt x="90" y="217"/>
                    <a:pt x="87" y="220"/>
                  </a:cubicBezTo>
                  <a:cubicBezTo>
                    <a:pt x="84" y="223"/>
                    <a:pt x="87" y="214"/>
                    <a:pt x="71" y="220"/>
                  </a:cubicBezTo>
                  <a:cubicBezTo>
                    <a:pt x="55" y="226"/>
                    <a:pt x="26" y="240"/>
                    <a:pt x="26" y="240"/>
                  </a:cubicBezTo>
                  <a:cubicBezTo>
                    <a:pt x="26" y="240"/>
                    <a:pt x="14" y="262"/>
                    <a:pt x="11" y="268"/>
                  </a:cubicBezTo>
                  <a:cubicBezTo>
                    <a:pt x="8" y="274"/>
                    <a:pt x="5" y="305"/>
                    <a:pt x="3" y="315"/>
                  </a:cubicBezTo>
                  <a:cubicBezTo>
                    <a:pt x="1" y="325"/>
                    <a:pt x="0" y="338"/>
                    <a:pt x="9" y="353"/>
                  </a:cubicBezTo>
                  <a:cubicBezTo>
                    <a:pt x="18" y="368"/>
                    <a:pt x="45" y="401"/>
                    <a:pt x="45" y="401"/>
                  </a:cubicBezTo>
                  <a:cubicBezTo>
                    <a:pt x="89" y="424"/>
                    <a:pt x="89" y="424"/>
                    <a:pt x="89" y="424"/>
                  </a:cubicBezTo>
                  <a:cubicBezTo>
                    <a:pt x="99" y="424"/>
                    <a:pt x="99" y="424"/>
                    <a:pt x="99" y="424"/>
                  </a:cubicBezTo>
                  <a:cubicBezTo>
                    <a:pt x="118" y="429"/>
                    <a:pt x="118" y="429"/>
                    <a:pt x="118" y="429"/>
                  </a:cubicBezTo>
                  <a:cubicBezTo>
                    <a:pt x="159" y="444"/>
                    <a:pt x="159" y="444"/>
                    <a:pt x="159" y="444"/>
                  </a:cubicBezTo>
                  <a:cubicBezTo>
                    <a:pt x="189" y="449"/>
                    <a:pt x="189" y="449"/>
                    <a:pt x="189" y="449"/>
                  </a:cubicBezTo>
                  <a:cubicBezTo>
                    <a:pt x="196" y="456"/>
                    <a:pt x="196" y="456"/>
                    <a:pt x="196" y="456"/>
                  </a:cubicBezTo>
                  <a:cubicBezTo>
                    <a:pt x="227" y="494"/>
                    <a:pt x="227" y="494"/>
                    <a:pt x="227" y="494"/>
                  </a:cubicBezTo>
                  <a:cubicBezTo>
                    <a:pt x="227" y="532"/>
                    <a:pt x="227" y="532"/>
                    <a:pt x="227" y="532"/>
                  </a:cubicBezTo>
                  <a:cubicBezTo>
                    <a:pt x="232" y="581"/>
                    <a:pt x="232" y="581"/>
                    <a:pt x="232" y="581"/>
                  </a:cubicBezTo>
                  <a:cubicBezTo>
                    <a:pt x="232" y="581"/>
                    <a:pt x="243" y="602"/>
                    <a:pt x="253" y="607"/>
                  </a:cubicBezTo>
                  <a:cubicBezTo>
                    <a:pt x="263" y="612"/>
                    <a:pt x="277" y="620"/>
                    <a:pt x="294" y="628"/>
                  </a:cubicBezTo>
                  <a:cubicBezTo>
                    <a:pt x="311" y="636"/>
                    <a:pt x="389" y="646"/>
                    <a:pt x="389" y="646"/>
                  </a:cubicBezTo>
                  <a:cubicBezTo>
                    <a:pt x="389" y="646"/>
                    <a:pt x="400" y="587"/>
                    <a:pt x="400" y="582"/>
                  </a:cubicBezTo>
                  <a:cubicBezTo>
                    <a:pt x="400" y="577"/>
                    <a:pt x="400" y="557"/>
                    <a:pt x="400" y="549"/>
                  </a:cubicBezTo>
                  <a:cubicBezTo>
                    <a:pt x="400" y="541"/>
                    <a:pt x="403" y="525"/>
                    <a:pt x="400" y="520"/>
                  </a:cubicBezTo>
                  <a:cubicBezTo>
                    <a:pt x="397" y="515"/>
                    <a:pt x="413" y="497"/>
                    <a:pt x="413" y="497"/>
                  </a:cubicBezTo>
                  <a:cubicBezTo>
                    <a:pt x="438" y="455"/>
                    <a:pt x="438" y="455"/>
                    <a:pt x="438" y="455"/>
                  </a:cubicBezTo>
                  <a:cubicBezTo>
                    <a:pt x="446" y="447"/>
                    <a:pt x="446" y="447"/>
                    <a:pt x="446" y="447"/>
                  </a:cubicBezTo>
                  <a:cubicBezTo>
                    <a:pt x="487" y="404"/>
                    <a:pt x="487" y="404"/>
                    <a:pt x="487" y="404"/>
                  </a:cubicBezTo>
                  <a:cubicBezTo>
                    <a:pt x="516" y="418"/>
                    <a:pt x="516" y="418"/>
                    <a:pt x="516" y="418"/>
                  </a:cubicBezTo>
                  <a:cubicBezTo>
                    <a:pt x="516" y="418"/>
                    <a:pt x="577" y="414"/>
                    <a:pt x="587" y="411"/>
                  </a:cubicBezTo>
                  <a:cubicBezTo>
                    <a:pt x="597" y="408"/>
                    <a:pt x="608" y="385"/>
                    <a:pt x="608" y="385"/>
                  </a:cubicBezTo>
                  <a:cubicBezTo>
                    <a:pt x="623" y="337"/>
                    <a:pt x="623" y="337"/>
                    <a:pt x="623" y="337"/>
                  </a:cubicBezTo>
                  <a:cubicBezTo>
                    <a:pt x="623" y="337"/>
                    <a:pt x="624" y="288"/>
                    <a:pt x="618" y="281"/>
                  </a:cubicBezTo>
                  <a:cubicBezTo>
                    <a:pt x="612" y="275"/>
                    <a:pt x="600" y="234"/>
                    <a:pt x="585" y="225"/>
                  </a:cubicBezTo>
                  <a:cubicBezTo>
                    <a:pt x="570" y="216"/>
                    <a:pt x="549" y="206"/>
                    <a:pt x="533" y="209"/>
                  </a:cubicBezTo>
                  <a:cubicBezTo>
                    <a:pt x="517" y="212"/>
                    <a:pt x="479" y="234"/>
                    <a:pt x="479" y="234"/>
                  </a:cubicBezTo>
                  <a:cubicBezTo>
                    <a:pt x="444" y="208"/>
                    <a:pt x="444" y="208"/>
                    <a:pt x="444" y="208"/>
                  </a:cubicBezTo>
                  <a:cubicBezTo>
                    <a:pt x="437" y="200"/>
                    <a:pt x="437" y="200"/>
                    <a:pt x="437" y="200"/>
                  </a:cubicBezTo>
                  <a:cubicBezTo>
                    <a:pt x="412" y="169"/>
                    <a:pt x="412" y="169"/>
                    <a:pt x="412" y="169"/>
                  </a:cubicBezTo>
                  <a:cubicBezTo>
                    <a:pt x="389" y="145"/>
                    <a:pt x="389" y="145"/>
                    <a:pt x="389" y="145"/>
                  </a:cubicBezTo>
                  <a:cubicBezTo>
                    <a:pt x="389" y="145"/>
                    <a:pt x="386" y="86"/>
                    <a:pt x="389" y="81"/>
                  </a:cubicBezTo>
                  <a:cubicBezTo>
                    <a:pt x="392" y="76"/>
                    <a:pt x="346" y="23"/>
                    <a:pt x="327" y="16"/>
                  </a:cubicBezTo>
                  <a:cubicBezTo>
                    <a:pt x="308" y="9"/>
                    <a:pt x="237" y="0"/>
                    <a:pt x="237" y="0"/>
                  </a:cubicBezTo>
                  <a:cubicBezTo>
                    <a:pt x="236" y="43"/>
                    <a:pt x="236" y="43"/>
                    <a:pt x="236" y="43"/>
                  </a:cubicBezTo>
                  <a:cubicBezTo>
                    <a:pt x="236" y="43"/>
                    <a:pt x="232" y="102"/>
                    <a:pt x="232" y="109"/>
                  </a:cubicBezTo>
                  <a:cubicBezTo>
                    <a:pt x="232" y="116"/>
                    <a:pt x="232" y="147"/>
                    <a:pt x="233" y="152"/>
                  </a:cubicBezTo>
                  <a:cubicBezTo>
                    <a:pt x="234" y="157"/>
                    <a:pt x="211" y="152"/>
                    <a:pt x="211" y="152"/>
                  </a:cubicBezTo>
                  <a:lnTo>
                    <a:pt x="197" y="19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60"/>
            <p:cNvSpPr>
              <a:spLocks/>
            </p:cNvSpPr>
            <p:nvPr/>
          </p:nvSpPr>
          <p:spPr bwMode="auto">
            <a:xfrm>
              <a:off x="2130" y="979"/>
              <a:ext cx="1504" cy="1259"/>
            </a:xfrm>
            <a:custGeom>
              <a:avLst/>
              <a:gdLst/>
              <a:ahLst/>
              <a:cxnLst>
                <a:cxn ang="0">
                  <a:pos x="645" y="487"/>
                </a:cxn>
                <a:cxn ang="0">
                  <a:pos x="630" y="472"/>
                </a:cxn>
                <a:cxn ang="0">
                  <a:pos x="735" y="367"/>
                </a:cxn>
                <a:cxn ang="0">
                  <a:pos x="367" y="0"/>
                </a:cxn>
                <a:cxn ang="0">
                  <a:pos x="0" y="367"/>
                </a:cxn>
                <a:cxn ang="0">
                  <a:pos x="98" y="465"/>
                </a:cxn>
                <a:cxn ang="0">
                  <a:pos x="103" y="460"/>
                </a:cxn>
                <a:cxn ang="0">
                  <a:pos x="117" y="415"/>
                </a:cxn>
                <a:cxn ang="0">
                  <a:pos x="200" y="422"/>
                </a:cxn>
                <a:cxn ang="0">
                  <a:pos x="201" y="423"/>
                </a:cxn>
                <a:cxn ang="0">
                  <a:pos x="207" y="507"/>
                </a:cxn>
                <a:cxn ang="0">
                  <a:pos x="162" y="520"/>
                </a:cxn>
                <a:cxn ang="0">
                  <a:pos x="157" y="524"/>
                </a:cxn>
                <a:cxn ang="0">
                  <a:pos x="247" y="613"/>
                </a:cxn>
                <a:cxn ang="0">
                  <a:pos x="324" y="573"/>
                </a:cxn>
                <a:cxn ang="0">
                  <a:pos x="324" y="561"/>
                </a:cxn>
                <a:cxn ang="0">
                  <a:pos x="302" y="520"/>
                </a:cxn>
                <a:cxn ang="0">
                  <a:pos x="366" y="467"/>
                </a:cxn>
                <a:cxn ang="0">
                  <a:pos x="367" y="467"/>
                </a:cxn>
                <a:cxn ang="0">
                  <a:pos x="431" y="522"/>
                </a:cxn>
                <a:cxn ang="0">
                  <a:pos x="408" y="562"/>
                </a:cxn>
                <a:cxn ang="0">
                  <a:pos x="408" y="572"/>
                </a:cxn>
                <a:cxn ang="0">
                  <a:pos x="487" y="615"/>
                </a:cxn>
                <a:cxn ang="0">
                  <a:pos x="585" y="517"/>
                </a:cxn>
                <a:cxn ang="0">
                  <a:pos x="599" y="531"/>
                </a:cxn>
                <a:cxn ang="0">
                  <a:pos x="608" y="573"/>
                </a:cxn>
                <a:cxn ang="0">
                  <a:pos x="677" y="566"/>
                </a:cxn>
                <a:cxn ang="0">
                  <a:pos x="686" y="497"/>
                </a:cxn>
                <a:cxn ang="0">
                  <a:pos x="645" y="487"/>
                </a:cxn>
              </a:cxnLst>
              <a:rect l="0" t="0" r="r" b="b"/>
              <a:pathLst>
                <a:path w="735" h="615">
                  <a:moveTo>
                    <a:pt x="645" y="487"/>
                  </a:moveTo>
                  <a:cubicBezTo>
                    <a:pt x="630" y="472"/>
                    <a:pt x="630" y="472"/>
                    <a:pt x="630" y="472"/>
                  </a:cubicBezTo>
                  <a:cubicBezTo>
                    <a:pt x="735" y="367"/>
                    <a:pt x="735" y="367"/>
                    <a:pt x="735" y="367"/>
                  </a:cubicBezTo>
                  <a:cubicBezTo>
                    <a:pt x="367" y="0"/>
                    <a:pt x="367" y="0"/>
                    <a:pt x="367" y="0"/>
                  </a:cubicBezTo>
                  <a:cubicBezTo>
                    <a:pt x="0" y="367"/>
                    <a:pt x="0" y="367"/>
                    <a:pt x="0" y="367"/>
                  </a:cubicBezTo>
                  <a:cubicBezTo>
                    <a:pt x="98" y="465"/>
                    <a:pt x="98" y="465"/>
                    <a:pt x="98" y="465"/>
                  </a:cubicBezTo>
                  <a:cubicBezTo>
                    <a:pt x="103" y="460"/>
                    <a:pt x="103" y="460"/>
                    <a:pt x="103" y="460"/>
                  </a:cubicBezTo>
                  <a:cubicBezTo>
                    <a:pt x="101" y="442"/>
                    <a:pt x="106" y="426"/>
                    <a:pt x="117" y="415"/>
                  </a:cubicBezTo>
                  <a:cubicBezTo>
                    <a:pt x="138" y="394"/>
                    <a:pt x="175" y="397"/>
                    <a:pt x="200" y="422"/>
                  </a:cubicBezTo>
                  <a:cubicBezTo>
                    <a:pt x="201" y="423"/>
                    <a:pt x="201" y="423"/>
                    <a:pt x="201" y="423"/>
                  </a:cubicBezTo>
                  <a:cubicBezTo>
                    <a:pt x="226" y="449"/>
                    <a:pt x="228" y="486"/>
                    <a:pt x="207" y="507"/>
                  </a:cubicBezTo>
                  <a:cubicBezTo>
                    <a:pt x="196" y="518"/>
                    <a:pt x="179" y="523"/>
                    <a:pt x="162" y="520"/>
                  </a:cubicBezTo>
                  <a:cubicBezTo>
                    <a:pt x="157" y="524"/>
                    <a:pt x="157" y="524"/>
                    <a:pt x="157" y="524"/>
                  </a:cubicBezTo>
                  <a:cubicBezTo>
                    <a:pt x="247" y="613"/>
                    <a:pt x="247" y="613"/>
                    <a:pt x="247" y="613"/>
                  </a:cubicBezTo>
                  <a:cubicBezTo>
                    <a:pt x="269" y="593"/>
                    <a:pt x="296" y="579"/>
                    <a:pt x="324" y="573"/>
                  </a:cubicBezTo>
                  <a:cubicBezTo>
                    <a:pt x="324" y="561"/>
                    <a:pt x="324" y="561"/>
                    <a:pt x="324" y="561"/>
                  </a:cubicBezTo>
                  <a:cubicBezTo>
                    <a:pt x="310" y="551"/>
                    <a:pt x="302" y="536"/>
                    <a:pt x="302" y="520"/>
                  </a:cubicBezTo>
                  <a:cubicBezTo>
                    <a:pt x="302" y="490"/>
                    <a:pt x="331" y="467"/>
                    <a:pt x="366" y="467"/>
                  </a:cubicBezTo>
                  <a:cubicBezTo>
                    <a:pt x="367" y="467"/>
                    <a:pt x="367" y="467"/>
                    <a:pt x="367" y="467"/>
                  </a:cubicBezTo>
                  <a:cubicBezTo>
                    <a:pt x="403" y="467"/>
                    <a:pt x="431" y="492"/>
                    <a:pt x="431" y="522"/>
                  </a:cubicBezTo>
                  <a:cubicBezTo>
                    <a:pt x="431" y="537"/>
                    <a:pt x="422" y="552"/>
                    <a:pt x="408" y="562"/>
                  </a:cubicBezTo>
                  <a:cubicBezTo>
                    <a:pt x="408" y="572"/>
                    <a:pt x="408" y="572"/>
                    <a:pt x="408" y="572"/>
                  </a:cubicBezTo>
                  <a:cubicBezTo>
                    <a:pt x="437" y="580"/>
                    <a:pt x="465" y="594"/>
                    <a:pt x="487" y="615"/>
                  </a:cubicBezTo>
                  <a:cubicBezTo>
                    <a:pt x="585" y="517"/>
                    <a:pt x="585" y="517"/>
                    <a:pt x="585" y="517"/>
                  </a:cubicBezTo>
                  <a:cubicBezTo>
                    <a:pt x="599" y="531"/>
                    <a:pt x="599" y="531"/>
                    <a:pt x="599" y="531"/>
                  </a:cubicBezTo>
                  <a:cubicBezTo>
                    <a:pt x="595" y="547"/>
                    <a:pt x="598" y="562"/>
                    <a:pt x="608" y="573"/>
                  </a:cubicBezTo>
                  <a:cubicBezTo>
                    <a:pt x="625" y="590"/>
                    <a:pt x="656" y="587"/>
                    <a:pt x="677" y="566"/>
                  </a:cubicBezTo>
                  <a:cubicBezTo>
                    <a:pt x="699" y="545"/>
                    <a:pt x="703" y="514"/>
                    <a:pt x="686" y="497"/>
                  </a:cubicBezTo>
                  <a:cubicBezTo>
                    <a:pt x="676" y="486"/>
                    <a:pt x="660" y="483"/>
                    <a:pt x="645" y="487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61"/>
            <p:cNvSpPr>
              <a:spLocks/>
            </p:cNvSpPr>
            <p:nvPr/>
          </p:nvSpPr>
          <p:spPr bwMode="auto">
            <a:xfrm>
              <a:off x="1360" y="1744"/>
              <a:ext cx="1259" cy="1507"/>
            </a:xfrm>
            <a:custGeom>
              <a:avLst/>
              <a:gdLst/>
              <a:ahLst/>
              <a:cxnLst>
                <a:cxn ang="0">
                  <a:pos x="562" y="410"/>
                </a:cxn>
                <a:cxn ang="0">
                  <a:pos x="521" y="432"/>
                </a:cxn>
                <a:cxn ang="0">
                  <a:pos x="521" y="432"/>
                </a:cxn>
                <a:cxn ang="0">
                  <a:pos x="482" y="412"/>
                </a:cxn>
                <a:cxn ang="0">
                  <a:pos x="468" y="367"/>
                </a:cxn>
                <a:cxn ang="0">
                  <a:pos x="522" y="303"/>
                </a:cxn>
                <a:cxn ang="0">
                  <a:pos x="523" y="303"/>
                </a:cxn>
                <a:cxn ang="0">
                  <a:pos x="563" y="326"/>
                </a:cxn>
                <a:cxn ang="0">
                  <a:pos x="571" y="326"/>
                </a:cxn>
                <a:cxn ang="0">
                  <a:pos x="615" y="247"/>
                </a:cxn>
                <a:cxn ang="0">
                  <a:pos x="519" y="150"/>
                </a:cxn>
                <a:cxn ang="0">
                  <a:pos x="535" y="134"/>
                </a:cxn>
                <a:cxn ang="0">
                  <a:pos x="576" y="126"/>
                </a:cxn>
                <a:cxn ang="0">
                  <a:pos x="570" y="56"/>
                </a:cxn>
                <a:cxn ang="0">
                  <a:pos x="500" y="48"/>
                </a:cxn>
                <a:cxn ang="0">
                  <a:pos x="491" y="89"/>
                </a:cxn>
                <a:cxn ang="0">
                  <a:pos x="474" y="105"/>
                </a:cxn>
                <a:cxn ang="0">
                  <a:pos x="369" y="0"/>
                </a:cxn>
                <a:cxn ang="0">
                  <a:pos x="0" y="369"/>
                </a:cxn>
                <a:cxn ang="0">
                  <a:pos x="368" y="736"/>
                </a:cxn>
                <a:cxn ang="0">
                  <a:pos x="469" y="635"/>
                </a:cxn>
                <a:cxn ang="0">
                  <a:pos x="464" y="630"/>
                </a:cxn>
                <a:cxn ang="0">
                  <a:pos x="419" y="617"/>
                </a:cxn>
                <a:cxn ang="0">
                  <a:pos x="419" y="616"/>
                </a:cxn>
                <a:cxn ang="0">
                  <a:pos x="406" y="575"/>
                </a:cxn>
                <a:cxn ang="0">
                  <a:pos x="427" y="532"/>
                </a:cxn>
                <a:cxn ang="0">
                  <a:pos x="511" y="526"/>
                </a:cxn>
                <a:cxn ang="0">
                  <a:pos x="511" y="526"/>
                </a:cxn>
                <a:cxn ang="0">
                  <a:pos x="524" y="571"/>
                </a:cxn>
                <a:cxn ang="0">
                  <a:pos x="528" y="576"/>
                </a:cxn>
                <a:cxn ang="0">
                  <a:pos x="615" y="490"/>
                </a:cxn>
                <a:cxn ang="0">
                  <a:pos x="571" y="410"/>
                </a:cxn>
                <a:cxn ang="0">
                  <a:pos x="562" y="410"/>
                </a:cxn>
              </a:cxnLst>
              <a:rect l="0" t="0" r="r" b="b"/>
              <a:pathLst>
                <a:path w="615" h="736">
                  <a:moveTo>
                    <a:pt x="562" y="410"/>
                  </a:moveTo>
                  <a:cubicBezTo>
                    <a:pt x="552" y="424"/>
                    <a:pt x="537" y="432"/>
                    <a:pt x="521" y="432"/>
                  </a:cubicBezTo>
                  <a:cubicBezTo>
                    <a:pt x="521" y="432"/>
                    <a:pt x="521" y="432"/>
                    <a:pt x="521" y="432"/>
                  </a:cubicBezTo>
                  <a:cubicBezTo>
                    <a:pt x="506" y="432"/>
                    <a:pt x="492" y="424"/>
                    <a:pt x="482" y="412"/>
                  </a:cubicBezTo>
                  <a:cubicBezTo>
                    <a:pt x="473" y="399"/>
                    <a:pt x="467" y="383"/>
                    <a:pt x="468" y="367"/>
                  </a:cubicBezTo>
                  <a:cubicBezTo>
                    <a:pt x="468" y="331"/>
                    <a:pt x="492" y="303"/>
                    <a:pt x="522" y="303"/>
                  </a:cubicBezTo>
                  <a:cubicBezTo>
                    <a:pt x="523" y="303"/>
                    <a:pt x="523" y="303"/>
                    <a:pt x="523" y="303"/>
                  </a:cubicBezTo>
                  <a:cubicBezTo>
                    <a:pt x="538" y="303"/>
                    <a:pt x="553" y="312"/>
                    <a:pt x="563" y="326"/>
                  </a:cubicBezTo>
                  <a:cubicBezTo>
                    <a:pt x="571" y="326"/>
                    <a:pt x="571" y="326"/>
                    <a:pt x="571" y="326"/>
                  </a:cubicBezTo>
                  <a:cubicBezTo>
                    <a:pt x="578" y="297"/>
                    <a:pt x="593" y="269"/>
                    <a:pt x="615" y="247"/>
                  </a:cubicBezTo>
                  <a:cubicBezTo>
                    <a:pt x="519" y="150"/>
                    <a:pt x="519" y="150"/>
                    <a:pt x="519" y="150"/>
                  </a:cubicBezTo>
                  <a:cubicBezTo>
                    <a:pt x="535" y="134"/>
                    <a:pt x="535" y="134"/>
                    <a:pt x="535" y="134"/>
                  </a:cubicBezTo>
                  <a:cubicBezTo>
                    <a:pt x="550" y="139"/>
                    <a:pt x="565" y="136"/>
                    <a:pt x="576" y="126"/>
                  </a:cubicBezTo>
                  <a:cubicBezTo>
                    <a:pt x="593" y="109"/>
                    <a:pt x="590" y="78"/>
                    <a:pt x="570" y="56"/>
                  </a:cubicBezTo>
                  <a:cubicBezTo>
                    <a:pt x="549" y="35"/>
                    <a:pt x="518" y="31"/>
                    <a:pt x="500" y="48"/>
                  </a:cubicBezTo>
                  <a:cubicBezTo>
                    <a:pt x="490" y="58"/>
                    <a:pt x="487" y="74"/>
                    <a:pt x="491" y="89"/>
                  </a:cubicBezTo>
                  <a:cubicBezTo>
                    <a:pt x="474" y="105"/>
                    <a:pt x="474" y="105"/>
                    <a:pt x="474" y="105"/>
                  </a:cubicBezTo>
                  <a:cubicBezTo>
                    <a:pt x="369" y="0"/>
                    <a:pt x="369" y="0"/>
                    <a:pt x="369" y="0"/>
                  </a:cubicBezTo>
                  <a:cubicBezTo>
                    <a:pt x="0" y="369"/>
                    <a:pt x="0" y="369"/>
                    <a:pt x="0" y="369"/>
                  </a:cubicBezTo>
                  <a:cubicBezTo>
                    <a:pt x="368" y="736"/>
                    <a:pt x="368" y="736"/>
                    <a:pt x="368" y="736"/>
                  </a:cubicBezTo>
                  <a:cubicBezTo>
                    <a:pt x="469" y="635"/>
                    <a:pt x="469" y="635"/>
                    <a:pt x="469" y="635"/>
                  </a:cubicBezTo>
                  <a:cubicBezTo>
                    <a:pt x="464" y="630"/>
                    <a:pt x="464" y="630"/>
                    <a:pt x="464" y="630"/>
                  </a:cubicBezTo>
                  <a:cubicBezTo>
                    <a:pt x="447" y="632"/>
                    <a:pt x="430" y="628"/>
                    <a:pt x="419" y="617"/>
                  </a:cubicBezTo>
                  <a:cubicBezTo>
                    <a:pt x="419" y="616"/>
                    <a:pt x="419" y="616"/>
                    <a:pt x="419" y="616"/>
                  </a:cubicBezTo>
                  <a:cubicBezTo>
                    <a:pt x="408" y="606"/>
                    <a:pt x="404" y="591"/>
                    <a:pt x="406" y="575"/>
                  </a:cubicBezTo>
                  <a:cubicBezTo>
                    <a:pt x="408" y="559"/>
                    <a:pt x="415" y="544"/>
                    <a:pt x="427" y="532"/>
                  </a:cubicBezTo>
                  <a:cubicBezTo>
                    <a:pt x="453" y="508"/>
                    <a:pt x="490" y="505"/>
                    <a:pt x="511" y="526"/>
                  </a:cubicBezTo>
                  <a:cubicBezTo>
                    <a:pt x="511" y="526"/>
                    <a:pt x="511" y="526"/>
                    <a:pt x="511" y="526"/>
                  </a:cubicBezTo>
                  <a:cubicBezTo>
                    <a:pt x="522" y="538"/>
                    <a:pt x="527" y="554"/>
                    <a:pt x="524" y="571"/>
                  </a:cubicBezTo>
                  <a:cubicBezTo>
                    <a:pt x="528" y="576"/>
                    <a:pt x="528" y="576"/>
                    <a:pt x="528" y="576"/>
                  </a:cubicBezTo>
                  <a:cubicBezTo>
                    <a:pt x="615" y="490"/>
                    <a:pt x="615" y="490"/>
                    <a:pt x="615" y="490"/>
                  </a:cubicBezTo>
                  <a:cubicBezTo>
                    <a:pt x="593" y="467"/>
                    <a:pt x="578" y="439"/>
                    <a:pt x="571" y="410"/>
                  </a:cubicBezTo>
                  <a:lnTo>
                    <a:pt x="562" y="41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62"/>
            <p:cNvSpPr>
              <a:spLocks/>
            </p:cNvSpPr>
            <p:nvPr/>
          </p:nvSpPr>
          <p:spPr bwMode="auto">
            <a:xfrm>
              <a:off x="2128" y="2759"/>
              <a:ext cx="1508" cy="1259"/>
            </a:xfrm>
            <a:custGeom>
              <a:avLst/>
              <a:gdLst/>
              <a:ahLst/>
              <a:cxnLst>
                <a:cxn ang="0">
                  <a:pos x="636" y="146"/>
                </a:cxn>
                <a:cxn ang="0">
                  <a:pos x="633" y="150"/>
                </a:cxn>
                <a:cxn ang="0">
                  <a:pos x="619" y="195"/>
                </a:cxn>
                <a:cxn ang="0">
                  <a:pos x="536" y="187"/>
                </a:cxn>
                <a:cxn ang="0">
                  <a:pos x="535" y="186"/>
                </a:cxn>
                <a:cxn ang="0">
                  <a:pos x="529" y="102"/>
                </a:cxn>
                <a:cxn ang="0">
                  <a:pos x="574" y="90"/>
                </a:cxn>
                <a:cxn ang="0">
                  <a:pos x="577" y="87"/>
                </a:cxn>
                <a:cxn ang="0">
                  <a:pos x="489" y="0"/>
                </a:cxn>
                <a:cxn ang="0">
                  <a:pos x="408" y="44"/>
                </a:cxn>
                <a:cxn ang="0">
                  <a:pos x="408" y="54"/>
                </a:cxn>
                <a:cxn ang="0">
                  <a:pos x="430" y="95"/>
                </a:cxn>
                <a:cxn ang="0">
                  <a:pos x="365" y="149"/>
                </a:cxn>
                <a:cxn ang="0">
                  <a:pos x="364" y="149"/>
                </a:cxn>
                <a:cxn ang="0">
                  <a:pos x="301" y="94"/>
                </a:cxn>
                <a:cxn ang="0">
                  <a:pos x="324" y="53"/>
                </a:cxn>
                <a:cxn ang="0">
                  <a:pos x="324" y="43"/>
                </a:cxn>
                <a:cxn ang="0">
                  <a:pos x="247" y="1"/>
                </a:cxn>
                <a:cxn ang="0">
                  <a:pos x="153" y="95"/>
                </a:cxn>
                <a:cxn ang="0">
                  <a:pos x="138" y="79"/>
                </a:cxn>
                <a:cxn ang="0">
                  <a:pos x="129" y="37"/>
                </a:cxn>
                <a:cxn ang="0">
                  <a:pos x="60" y="44"/>
                </a:cxn>
                <a:cxn ang="0">
                  <a:pos x="51" y="113"/>
                </a:cxn>
                <a:cxn ang="0">
                  <a:pos x="92" y="123"/>
                </a:cxn>
                <a:cxn ang="0">
                  <a:pos x="108" y="139"/>
                </a:cxn>
                <a:cxn ang="0">
                  <a:pos x="0" y="248"/>
                </a:cxn>
                <a:cxn ang="0">
                  <a:pos x="368" y="615"/>
                </a:cxn>
                <a:cxn ang="0">
                  <a:pos x="737" y="247"/>
                </a:cxn>
                <a:cxn ang="0">
                  <a:pos x="636" y="146"/>
                </a:cxn>
              </a:cxnLst>
              <a:rect l="0" t="0" r="r" b="b"/>
              <a:pathLst>
                <a:path w="737" h="615">
                  <a:moveTo>
                    <a:pt x="636" y="146"/>
                  </a:moveTo>
                  <a:cubicBezTo>
                    <a:pt x="633" y="150"/>
                    <a:pt x="633" y="150"/>
                    <a:pt x="633" y="150"/>
                  </a:cubicBezTo>
                  <a:cubicBezTo>
                    <a:pt x="635" y="167"/>
                    <a:pt x="630" y="184"/>
                    <a:pt x="619" y="195"/>
                  </a:cubicBezTo>
                  <a:cubicBezTo>
                    <a:pt x="598" y="215"/>
                    <a:pt x="561" y="212"/>
                    <a:pt x="536" y="187"/>
                  </a:cubicBezTo>
                  <a:cubicBezTo>
                    <a:pt x="535" y="186"/>
                    <a:pt x="535" y="186"/>
                    <a:pt x="535" y="186"/>
                  </a:cubicBezTo>
                  <a:cubicBezTo>
                    <a:pt x="510" y="161"/>
                    <a:pt x="508" y="123"/>
                    <a:pt x="529" y="102"/>
                  </a:cubicBezTo>
                  <a:cubicBezTo>
                    <a:pt x="540" y="91"/>
                    <a:pt x="557" y="87"/>
                    <a:pt x="574" y="90"/>
                  </a:cubicBezTo>
                  <a:cubicBezTo>
                    <a:pt x="577" y="87"/>
                    <a:pt x="577" y="87"/>
                    <a:pt x="577" y="87"/>
                  </a:cubicBezTo>
                  <a:cubicBezTo>
                    <a:pt x="489" y="0"/>
                    <a:pt x="489" y="0"/>
                    <a:pt x="489" y="0"/>
                  </a:cubicBezTo>
                  <a:cubicBezTo>
                    <a:pt x="466" y="22"/>
                    <a:pt x="438" y="37"/>
                    <a:pt x="408" y="44"/>
                  </a:cubicBezTo>
                  <a:cubicBezTo>
                    <a:pt x="408" y="54"/>
                    <a:pt x="408" y="54"/>
                    <a:pt x="408" y="54"/>
                  </a:cubicBezTo>
                  <a:cubicBezTo>
                    <a:pt x="422" y="64"/>
                    <a:pt x="430" y="79"/>
                    <a:pt x="430" y="95"/>
                  </a:cubicBezTo>
                  <a:cubicBezTo>
                    <a:pt x="429" y="125"/>
                    <a:pt x="401" y="149"/>
                    <a:pt x="365" y="149"/>
                  </a:cubicBezTo>
                  <a:cubicBezTo>
                    <a:pt x="364" y="149"/>
                    <a:pt x="364" y="149"/>
                    <a:pt x="364" y="149"/>
                  </a:cubicBezTo>
                  <a:cubicBezTo>
                    <a:pt x="329" y="148"/>
                    <a:pt x="300" y="123"/>
                    <a:pt x="301" y="94"/>
                  </a:cubicBezTo>
                  <a:cubicBezTo>
                    <a:pt x="301" y="78"/>
                    <a:pt x="309" y="63"/>
                    <a:pt x="324" y="53"/>
                  </a:cubicBezTo>
                  <a:cubicBezTo>
                    <a:pt x="324" y="43"/>
                    <a:pt x="324" y="43"/>
                    <a:pt x="324" y="43"/>
                  </a:cubicBezTo>
                  <a:cubicBezTo>
                    <a:pt x="296" y="36"/>
                    <a:pt x="269" y="22"/>
                    <a:pt x="247" y="1"/>
                  </a:cubicBezTo>
                  <a:cubicBezTo>
                    <a:pt x="153" y="95"/>
                    <a:pt x="153" y="95"/>
                    <a:pt x="153" y="95"/>
                  </a:cubicBezTo>
                  <a:cubicBezTo>
                    <a:pt x="138" y="79"/>
                    <a:pt x="138" y="79"/>
                    <a:pt x="138" y="79"/>
                  </a:cubicBezTo>
                  <a:cubicBezTo>
                    <a:pt x="142" y="63"/>
                    <a:pt x="139" y="48"/>
                    <a:pt x="129" y="37"/>
                  </a:cubicBezTo>
                  <a:cubicBezTo>
                    <a:pt x="112" y="20"/>
                    <a:pt x="81" y="23"/>
                    <a:pt x="60" y="44"/>
                  </a:cubicBezTo>
                  <a:cubicBezTo>
                    <a:pt x="38" y="65"/>
                    <a:pt x="34" y="96"/>
                    <a:pt x="51" y="113"/>
                  </a:cubicBezTo>
                  <a:cubicBezTo>
                    <a:pt x="61" y="124"/>
                    <a:pt x="77" y="127"/>
                    <a:pt x="92" y="123"/>
                  </a:cubicBezTo>
                  <a:cubicBezTo>
                    <a:pt x="108" y="139"/>
                    <a:pt x="108" y="139"/>
                    <a:pt x="108" y="139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368" y="615"/>
                    <a:pt x="368" y="615"/>
                    <a:pt x="368" y="615"/>
                  </a:cubicBezTo>
                  <a:cubicBezTo>
                    <a:pt x="737" y="247"/>
                    <a:pt x="737" y="247"/>
                    <a:pt x="737" y="247"/>
                  </a:cubicBezTo>
                  <a:lnTo>
                    <a:pt x="636" y="14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63"/>
            <p:cNvSpPr>
              <a:spLocks/>
            </p:cNvSpPr>
            <p:nvPr/>
          </p:nvSpPr>
          <p:spPr bwMode="auto">
            <a:xfrm>
              <a:off x="3141" y="1746"/>
              <a:ext cx="1261" cy="1505"/>
            </a:xfrm>
            <a:custGeom>
              <a:avLst/>
              <a:gdLst/>
              <a:ahLst/>
              <a:cxnLst>
                <a:cxn ang="0">
                  <a:pos x="248" y="0"/>
                </a:cxn>
                <a:cxn ang="0">
                  <a:pos x="151" y="97"/>
                </a:cxn>
                <a:cxn ang="0">
                  <a:pos x="154" y="101"/>
                </a:cxn>
                <a:cxn ang="0">
                  <a:pos x="199" y="114"/>
                </a:cxn>
                <a:cxn ang="0">
                  <a:pos x="199" y="115"/>
                </a:cxn>
                <a:cxn ang="0">
                  <a:pos x="212" y="156"/>
                </a:cxn>
                <a:cxn ang="0">
                  <a:pos x="191" y="198"/>
                </a:cxn>
                <a:cxn ang="0">
                  <a:pos x="107" y="205"/>
                </a:cxn>
                <a:cxn ang="0">
                  <a:pos x="107" y="205"/>
                </a:cxn>
                <a:cxn ang="0">
                  <a:pos x="94" y="159"/>
                </a:cxn>
                <a:cxn ang="0">
                  <a:pos x="91" y="156"/>
                </a:cxn>
                <a:cxn ang="0">
                  <a:pos x="0" y="248"/>
                </a:cxn>
                <a:cxn ang="0">
                  <a:pos x="43" y="326"/>
                </a:cxn>
                <a:cxn ang="0">
                  <a:pos x="53" y="326"/>
                </a:cxn>
                <a:cxn ang="0">
                  <a:pos x="94" y="304"/>
                </a:cxn>
                <a:cxn ang="0">
                  <a:pos x="94" y="304"/>
                </a:cxn>
                <a:cxn ang="0">
                  <a:pos x="133" y="324"/>
                </a:cxn>
                <a:cxn ang="0">
                  <a:pos x="147" y="370"/>
                </a:cxn>
                <a:cxn ang="0">
                  <a:pos x="93" y="433"/>
                </a:cxn>
                <a:cxn ang="0">
                  <a:pos x="92" y="433"/>
                </a:cxn>
                <a:cxn ang="0">
                  <a:pos x="52" y="410"/>
                </a:cxn>
                <a:cxn ang="0">
                  <a:pos x="43" y="410"/>
                </a:cxn>
                <a:cxn ang="0">
                  <a:pos x="36" y="430"/>
                </a:cxn>
                <a:cxn ang="0">
                  <a:pos x="36" y="431"/>
                </a:cxn>
                <a:cxn ang="0">
                  <a:pos x="35" y="434"/>
                </a:cxn>
                <a:cxn ang="0">
                  <a:pos x="2" y="487"/>
                </a:cxn>
                <a:cxn ang="0">
                  <a:pos x="96" y="582"/>
                </a:cxn>
                <a:cxn ang="0">
                  <a:pos x="82" y="596"/>
                </a:cxn>
                <a:cxn ang="0">
                  <a:pos x="41" y="604"/>
                </a:cxn>
                <a:cxn ang="0">
                  <a:pos x="47" y="674"/>
                </a:cxn>
                <a:cxn ang="0">
                  <a:pos x="117" y="682"/>
                </a:cxn>
                <a:cxn ang="0">
                  <a:pos x="127" y="641"/>
                </a:cxn>
                <a:cxn ang="0">
                  <a:pos x="141" y="627"/>
                </a:cxn>
                <a:cxn ang="0">
                  <a:pos x="249" y="735"/>
                </a:cxn>
                <a:cxn ang="0">
                  <a:pos x="616" y="368"/>
                </a:cxn>
                <a:cxn ang="0">
                  <a:pos x="248" y="0"/>
                </a:cxn>
              </a:cxnLst>
              <a:rect l="0" t="0" r="r" b="b"/>
              <a:pathLst>
                <a:path w="616" h="735">
                  <a:moveTo>
                    <a:pt x="248" y="0"/>
                  </a:moveTo>
                  <a:cubicBezTo>
                    <a:pt x="151" y="97"/>
                    <a:pt x="151" y="97"/>
                    <a:pt x="151" y="97"/>
                  </a:cubicBezTo>
                  <a:cubicBezTo>
                    <a:pt x="154" y="101"/>
                    <a:pt x="154" y="101"/>
                    <a:pt x="154" y="101"/>
                  </a:cubicBezTo>
                  <a:cubicBezTo>
                    <a:pt x="171" y="98"/>
                    <a:pt x="188" y="103"/>
                    <a:pt x="199" y="114"/>
                  </a:cubicBezTo>
                  <a:cubicBezTo>
                    <a:pt x="199" y="115"/>
                    <a:pt x="199" y="115"/>
                    <a:pt x="199" y="115"/>
                  </a:cubicBezTo>
                  <a:cubicBezTo>
                    <a:pt x="209" y="125"/>
                    <a:pt x="214" y="140"/>
                    <a:pt x="212" y="156"/>
                  </a:cubicBezTo>
                  <a:cubicBezTo>
                    <a:pt x="210" y="172"/>
                    <a:pt x="203" y="187"/>
                    <a:pt x="191" y="198"/>
                  </a:cubicBezTo>
                  <a:cubicBezTo>
                    <a:pt x="165" y="223"/>
                    <a:pt x="128" y="226"/>
                    <a:pt x="107" y="205"/>
                  </a:cubicBezTo>
                  <a:cubicBezTo>
                    <a:pt x="107" y="205"/>
                    <a:pt x="107" y="205"/>
                    <a:pt x="107" y="205"/>
                  </a:cubicBezTo>
                  <a:cubicBezTo>
                    <a:pt x="96" y="193"/>
                    <a:pt x="91" y="177"/>
                    <a:pt x="94" y="159"/>
                  </a:cubicBezTo>
                  <a:cubicBezTo>
                    <a:pt x="91" y="156"/>
                    <a:pt x="91" y="156"/>
                    <a:pt x="91" y="156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21" y="270"/>
                    <a:pt x="36" y="297"/>
                    <a:pt x="43" y="326"/>
                  </a:cubicBezTo>
                  <a:cubicBezTo>
                    <a:pt x="53" y="326"/>
                    <a:pt x="53" y="326"/>
                    <a:pt x="53" y="326"/>
                  </a:cubicBezTo>
                  <a:cubicBezTo>
                    <a:pt x="63" y="312"/>
                    <a:pt x="78" y="304"/>
                    <a:pt x="94" y="304"/>
                  </a:cubicBezTo>
                  <a:cubicBezTo>
                    <a:pt x="94" y="304"/>
                    <a:pt x="94" y="304"/>
                    <a:pt x="94" y="304"/>
                  </a:cubicBezTo>
                  <a:cubicBezTo>
                    <a:pt x="109" y="304"/>
                    <a:pt x="123" y="312"/>
                    <a:pt x="133" y="324"/>
                  </a:cubicBezTo>
                  <a:cubicBezTo>
                    <a:pt x="142" y="337"/>
                    <a:pt x="148" y="353"/>
                    <a:pt x="147" y="370"/>
                  </a:cubicBezTo>
                  <a:cubicBezTo>
                    <a:pt x="147" y="405"/>
                    <a:pt x="122" y="433"/>
                    <a:pt x="93" y="433"/>
                  </a:cubicBezTo>
                  <a:cubicBezTo>
                    <a:pt x="93" y="433"/>
                    <a:pt x="92" y="433"/>
                    <a:pt x="92" y="433"/>
                  </a:cubicBezTo>
                  <a:cubicBezTo>
                    <a:pt x="76" y="433"/>
                    <a:pt x="62" y="424"/>
                    <a:pt x="52" y="410"/>
                  </a:cubicBezTo>
                  <a:cubicBezTo>
                    <a:pt x="43" y="410"/>
                    <a:pt x="43" y="410"/>
                    <a:pt x="43" y="410"/>
                  </a:cubicBezTo>
                  <a:cubicBezTo>
                    <a:pt x="41" y="417"/>
                    <a:pt x="39" y="424"/>
                    <a:pt x="36" y="430"/>
                  </a:cubicBezTo>
                  <a:cubicBezTo>
                    <a:pt x="36" y="431"/>
                    <a:pt x="36" y="431"/>
                    <a:pt x="36" y="431"/>
                  </a:cubicBezTo>
                  <a:cubicBezTo>
                    <a:pt x="36" y="432"/>
                    <a:pt x="35" y="433"/>
                    <a:pt x="35" y="434"/>
                  </a:cubicBezTo>
                  <a:cubicBezTo>
                    <a:pt x="27" y="453"/>
                    <a:pt x="16" y="471"/>
                    <a:pt x="2" y="487"/>
                  </a:cubicBezTo>
                  <a:cubicBezTo>
                    <a:pt x="96" y="582"/>
                    <a:pt x="96" y="582"/>
                    <a:pt x="96" y="582"/>
                  </a:cubicBezTo>
                  <a:cubicBezTo>
                    <a:pt x="82" y="596"/>
                    <a:pt x="82" y="596"/>
                    <a:pt x="82" y="596"/>
                  </a:cubicBezTo>
                  <a:cubicBezTo>
                    <a:pt x="67" y="592"/>
                    <a:pt x="52" y="594"/>
                    <a:pt x="41" y="604"/>
                  </a:cubicBezTo>
                  <a:cubicBezTo>
                    <a:pt x="24" y="621"/>
                    <a:pt x="27" y="652"/>
                    <a:pt x="47" y="674"/>
                  </a:cubicBezTo>
                  <a:cubicBezTo>
                    <a:pt x="68" y="696"/>
                    <a:pt x="99" y="699"/>
                    <a:pt x="117" y="682"/>
                  </a:cubicBezTo>
                  <a:cubicBezTo>
                    <a:pt x="127" y="672"/>
                    <a:pt x="130" y="657"/>
                    <a:pt x="127" y="641"/>
                  </a:cubicBezTo>
                  <a:cubicBezTo>
                    <a:pt x="141" y="627"/>
                    <a:pt x="141" y="627"/>
                    <a:pt x="141" y="627"/>
                  </a:cubicBezTo>
                  <a:cubicBezTo>
                    <a:pt x="249" y="735"/>
                    <a:pt x="249" y="735"/>
                    <a:pt x="249" y="735"/>
                  </a:cubicBezTo>
                  <a:cubicBezTo>
                    <a:pt x="616" y="368"/>
                    <a:pt x="616" y="368"/>
                    <a:pt x="616" y="368"/>
                  </a:cubicBezTo>
                  <a:lnTo>
                    <a:pt x="248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3" name="Line 4">
            <a:extLst>
              <a:ext uri="{FF2B5EF4-FFF2-40B4-BE49-F238E27FC236}">
                <a16:creationId xmlns:a16="http://schemas.microsoft.com/office/drawing/2014/main" id="{1C8672DB-39A9-46A7-803A-63E18E5A5D0A}"/>
              </a:ext>
            </a:extLst>
          </p:cNvPr>
          <p:cNvSpPr/>
          <p:nvPr userDrawn="1"/>
        </p:nvSpPr>
        <p:spPr>
          <a:xfrm>
            <a:off x="6300192" y="4797152"/>
            <a:ext cx="2736304" cy="0"/>
          </a:xfrm>
          <a:prstGeom prst="line">
            <a:avLst/>
          </a:prstGeom>
          <a:ln w="19080" cap="rnd">
            <a:solidFill>
              <a:srgbClr val="868282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55355D9-8F20-46C7-8832-F12B9E1013AA}"/>
              </a:ext>
            </a:extLst>
          </p:cNvPr>
          <p:cNvSpPr/>
          <p:nvPr userDrawn="1"/>
        </p:nvSpPr>
        <p:spPr>
          <a:xfrm>
            <a:off x="6143625" y="2000250"/>
            <a:ext cx="214313" cy="214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962E733-440D-4D8E-939C-B0715B57DA33}"/>
              </a:ext>
            </a:extLst>
          </p:cNvPr>
          <p:cNvSpPr/>
          <p:nvPr userDrawn="1"/>
        </p:nvSpPr>
        <p:spPr>
          <a:xfrm>
            <a:off x="6659661" y="4520530"/>
            <a:ext cx="214313" cy="2143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B2DB959-0B65-4842-B6FA-22313CD60D33}"/>
              </a:ext>
            </a:extLst>
          </p:cNvPr>
          <p:cNvSpPr/>
          <p:nvPr userDrawn="1"/>
        </p:nvSpPr>
        <p:spPr>
          <a:xfrm>
            <a:off x="214313" y="4500563"/>
            <a:ext cx="214312" cy="2143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6DCBA08-CA2F-4B16-BF7B-B78B4EF425FD}"/>
              </a:ext>
            </a:extLst>
          </p:cNvPr>
          <p:cNvSpPr/>
          <p:nvPr userDrawn="1"/>
        </p:nvSpPr>
        <p:spPr>
          <a:xfrm>
            <a:off x="214313" y="2000250"/>
            <a:ext cx="214312" cy="214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82352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sp>
        <p:nvSpPr>
          <p:cNvPr id="27" name="Line 5">
            <a:extLst>
              <a:ext uri="{FF2B5EF4-FFF2-40B4-BE49-F238E27FC236}">
                <a16:creationId xmlns:a16="http://schemas.microsoft.com/office/drawing/2014/main" id="{C50DB358-19CB-4A11-BEFE-63814865694F}"/>
              </a:ext>
            </a:extLst>
          </p:cNvPr>
          <p:cNvSpPr/>
          <p:nvPr userDrawn="1"/>
        </p:nvSpPr>
        <p:spPr>
          <a:xfrm>
            <a:off x="209128" y="4797152"/>
            <a:ext cx="2490664" cy="0"/>
          </a:xfrm>
          <a:prstGeom prst="line">
            <a:avLst/>
          </a:prstGeom>
          <a:ln w="19080" cap="rnd">
            <a:solidFill>
              <a:srgbClr val="868282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" name="Text Placeholder 28"/>
          <p:cNvSpPr>
            <a:spLocks noGrp="1"/>
          </p:cNvSpPr>
          <p:nvPr>
            <p:ph type="body" sz="quarter" idx="11"/>
          </p:nvPr>
        </p:nvSpPr>
        <p:spPr>
          <a:xfrm>
            <a:off x="539626" y="4437112"/>
            <a:ext cx="2160166" cy="288032"/>
          </a:xfr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endParaRPr lang="en-US" dirty="0"/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12"/>
          </p:nvPr>
        </p:nvSpPr>
        <p:spPr>
          <a:xfrm>
            <a:off x="539552" y="4797152"/>
            <a:ext cx="2160166" cy="288032"/>
          </a:xfrm>
        </p:spPr>
        <p:txBody>
          <a:bodyPr/>
          <a:lstStyle>
            <a:lvl1pPr>
              <a:buClr>
                <a:schemeClr val="accent4">
                  <a:lumMod val="20000"/>
                  <a:lumOff val="80000"/>
                </a:schemeClr>
              </a:buClr>
              <a:buFont typeface="Wingdings" pitchFamily="2" charset="2"/>
              <a:buChar char="§"/>
              <a:defRPr sz="1400" b="0"/>
            </a:lvl1pPr>
          </a:lstStyle>
          <a:p>
            <a:pPr lvl="0"/>
            <a:endParaRPr lang="en-US" dirty="0"/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13"/>
          </p:nvPr>
        </p:nvSpPr>
        <p:spPr>
          <a:xfrm>
            <a:off x="6948338" y="4509120"/>
            <a:ext cx="2160166" cy="288032"/>
          </a:xfr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endParaRPr lang="en-US" dirty="0"/>
          </a:p>
        </p:txBody>
      </p:sp>
      <p:sp>
        <p:nvSpPr>
          <p:cNvPr id="32" name="Text Placeholder 28"/>
          <p:cNvSpPr>
            <a:spLocks noGrp="1"/>
          </p:cNvSpPr>
          <p:nvPr>
            <p:ph type="body" sz="quarter" idx="14"/>
          </p:nvPr>
        </p:nvSpPr>
        <p:spPr>
          <a:xfrm>
            <a:off x="6948264" y="4869160"/>
            <a:ext cx="2160166" cy="288032"/>
          </a:xfrm>
        </p:spPr>
        <p:txBody>
          <a:bodyPr/>
          <a:lstStyle>
            <a:lvl1pPr>
              <a:buClr>
                <a:schemeClr val="accent5">
                  <a:lumMod val="20000"/>
                  <a:lumOff val="80000"/>
                </a:schemeClr>
              </a:buClr>
              <a:buFont typeface="Wingdings" pitchFamily="2" charset="2"/>
              <a:buChar char="§"/>
              <a:defRPr sz="1400" b="0"/>
            </a:lvl1pPr>
          </a:lstStyle>
          <a:p>
            <a:pPr lvl="0"/>
            <a:endParaRPr lang="en-US" dirty="0"/>
          </a:p>
        </p:txBody>
      </p:sp>
      <p:sp>
        <p:nvSpPr>
          <p:cNvPr id="33" name="Text Placeholder 28"/>
          <p:cNvSpPr>
            <a:spLocks noGrp="1"/>
          </p:cNvSpPr>
          <p:nvPr>
            <p:ph type="body" sz="quarter" idx="15"/>
          </p:nvPr>
        </p:nvSpPr>
        <p:spPr>
          <a:xfrm>
            <a:off x="539552" y="1988840"/>
            <a:ext cx="2160166" cy="288032"/>
          </a:xfr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endParaRPr lang="en-US" dirty="0"/>
          </a:p>
        </p:txBody>
      </p:sp>
      <p:sp>
        <p:nvSpPr>
          <p:cNvPr id="34" name="Text Placeholder 28"/>
          <p:cNvSpPr>
            <a:spLocks noGrp="1"/>
          </p:cNvSpPr>
          <p:nvPr>
            <p:ph type="body" sz="quarter" idx="16"/>
          </p:nvPr>
        </p:nvSpPr>
        <p:spPr>
          <a:xfrm>
            <a:off x="539478" y="2348880"/>
            <a:ext cx="2160166" cy="288032"/>
          </a:xfrm>
        </p:spPr>
        <p:txBody>
          <a:bodyPr/>
          <a:lstStyle>
            <a:lvl1pPr>
              <a:buClr>
                <a:schemeClr val="tx2">
                  <a:lumMod val="20000"/>
                  <a:lumOff val="80000"/>
                </a:schemeClr>
              </a:buClr>
              <a:buFont typeface="Wingdings" pitchFamily="2" charset="2"/>
              <a:buChar char="§"/>
              <a:defRPr sz="1400" b="0"/>
            </a:lvl1pPr>
          </a:lstStyle>
          <a:p>
            <a:pPr lvl="0"/>
            <a:endParaRPr lang="en-US" dirty="0"/>
          </a:p>
        </p:txBody>
      </p:sp>
      <p:sp>
        <p:nvSpPr>
          <p:cNvPr id="35" name="Text Placeholder 28"/>
          <p:cNvSpPr>
            <a:spLocks noGrp="1"/>
          </p:cNvSpPr>
          <p:nvPr>
            <p:ph type="body" sz="quarter" idx="17"/>
          </p:nvPr>
        </p:nvSpPr>
        <p:spPr>
          <a:xfrm>
            <a:off x="2411760" y="3789040"/>
            <a:ext cx="1512168" cy="504056"/>
          </a:xfrm>
        </p:spPr>
        <p:txBody>
          <a:bodyPr/>
          <a:lstStyle>
            <a:lvl1pPr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6" name="Text Placeholder 28"/>
          <p:cNvSpPr>
            <a:spLocks noGrp="1"/>
          </p:cNvSpPr>
          <p:nvPr>
            <p:ph type="body" sz="quarter" idx="18"/>
          </p:nvPr>
        </p:nvSpPr>
        <p:spPr>
          <a:xfrm>
            <a:off x="3779986" y="2420888"/>
            <a:ext cx="2160166" cy="288032"/>
          </a:xfrm>
        </p:spPr>
        <p:txBody>
          <a:bodyPr/>
          <a:lstStyle>
            <a:lvl1pPr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7" name="Text Placeholder 28"/>
          <p:cNvSpPr>
            <a:spLocks noGrp="1"/>
          </p:cNvSpPr>
          <p:nvPr>
            <p:ph type="body" sz="quarter" idx="19"/>
          </p:nvPr>
        </p:nvSpPr>
        <p:spPr>
          <a:xfrm>
            <a:off x="3707978" y="5085184"/>
            <a:ext cx="2160166" cy="288032"/>
          </a:xfrm>
        </p:spPr>
        <p:txBody>
          <a:bodyPr/>
          <a:lstStyle>
            <a:lvl1pPr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0" name="Text Placeholder 28"/>
          <p:cNvSpPr>
            <a:spLocks noGrp="1"/>
          </p:cNvSpPr>
          <p:nvPr>
            <p:ph type="body" sz="quarter" idx="20"/>
          </p:nvPr>
        </p:nvSpPr>
        <p:spPr>
          <a:xfrm>
            <a:off x="5508104" y="3861048"/>
            <a:ext cx="1008112" cy="576064"/>
          </a:xfrm>
        </p:spPr>
        <p:txBody>
          <a:bodyPr/>
          <a:lstStyle>
            <a:lvl1pPr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1" name="Text Placeholder 28"/>
          <p:cNvSpPr>
            <a:spLocks noGrp="1"/>
          </p:cNvSpPr>
          <p:nvPr>
            <p:ph type="body" sz="quarter" idx="21"/>
          </p:nvPr>
        </p:nvSpPr>
        <p:spPr>
          <a:xfrm>
            <a:off x="6444282" y="1916832"/>
            <a:ext cx="2160166" cy="288032"/>
          </a:xfr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endParaRPr lang="en-US" dirty="0"/>
          </a:p>
        </p:txBody>
      </p:sp>
      <p:sp>
        <p:nvSpPr>
          <p:cNvPr id="52" name="Text Placeholder 28"/>
          <p:cNvSpPr>
            <a:spLocks noGrp="1"/>
          </p:cNvSpPr>
          <p:nvPr>
            <p:ph type="body" sz="quarter" idx="22"/>
          </p:nvPr>
        </p:nvSpPr>
        <p:spPr>
          <a:xfrm>
            <a:off x="6444208" y="2276872"/>
            <a:ext cx="2160166" cy="288032"/>
          </a:xfrm>
        </p:spPr>
        <p:txBody>
          <a:bodyPr/>
          <a:lstStyle>
            <a:lvl1pPr>
              <a:buClr>
                <a:schemeClr val="accent1">
                  <a:lumMod val="20000"/>
                  <a:lumOff val="80000"/>
                </a:schemeClr>
              </a:buClr>
              <a:buFont typeface="Wingdings" pitchFamily="2" charset="2"/>
              <a:buChar char="§"/>
              <a:defRPr sz="1400" b="0"/>
            </a:lvl1pPr>
          </a:lstStyle>
          <a:p>
            <a:pPr lvl="0"/>
            <a:endParaRPr lang="en-US" dirty="0"/>
          </a:p>
        </p:txBody>
      </p:sp>
      <p:sp>
        <p:nvSpPr>
          <p:cNvPr id="53" name="Text Placeholder 28"/>
          <p:cNvSpPr>
            <a:spLocks noGrp="1"/>
          </p:cNvSpPr>
          <p:nvPr>
            <p:ph type="body" sz="quarter" idx="23"/>
          </p:nvPr>
        </p:nvSpPr>
        <p:spPr>
          <a:xfrm>
            <a:off x="3995936" y="3573016"/>
            <a:ext cx="1080120" cy="936104"/>
          </a:xfrm>
        </p:spPr>
        <p:txBody>
          <a:bodyPr/>
          <a:lstStyle>
            <a:lvl1pPr algn="ctr">
              <a:buNone/>
              <a:defRPr sz="1600" b="1"/>
            </a:lvl1pPr>
          </a:lstStyle>
          <a:p>
            <a:pPr lvl="0"/>
            <a:endParaRPr lang="en-US" dirty="0"/>
          </a:p>
        </p:txBody>
      </p:sp>
      <p:sp>
        <p:nvSpPr>
          <p:cNvPr id="54" name="Line 3">
            <a:extLst>
              <a:ext uri="{FF2B5EF4-FFF2-40B4-BE49-F238E27FC236}">
                <a16:creationId xmlns:a16="http://schemas.microsoft.com/office/drawing/2014/main" id="{D1C5E3E0-7459-4318-9429-D37D8C2D96EC}"/>
              </a:ext>
            </a:extLst>
          </p:cNvPr>
          <p:cNvSpPr/>
          <p:nvPr userDrawn="1"/>
        </p:nvSpPr>
        <p:spPr>
          <a:xfrm flipV="1">
            <a:off x="5940152" y="2276872"/>
            <a:ext cx="3024336" cy="0"/>
          </a:xfrm>
          <a:prstGeom prst="line">
            <a:avLst/>
          </a:prstGeom>
          <a:ln w="19080" cap="rnd">
            <a:solidFill>
              <a:srgbClr val="868282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" name="Line 6">
            <a:extLst>
              <a:ext uri="{FF2B5EF4-FFF2-40B4-BE49-F238E27FC236}">
                <a16:creationId xmlns:a16="http://schemas.microsoft.com/office/drawing/2014/main" id="{C4FDC23B-0A0A-46AD-88AB-D6BE00BCDD7F}"/>
              </a:ext>
            </a:extLst>
          </p:cNvPr>
          <p:cNvSpPr/>
          <p:nvPr userDrawn="1"/>
        </p:nvSpPr>
        <p:spPr>
          <a:xfrm>
            <a:off x="179512" y="2276871"/>
            <a:ext cx="2749328" cy="13892"/>
          </a:xfrm>
          <a:prstGeom prst="line">
            <a:avLst/>
          </a:prstGeom>
          <a:ln w="19080" cap="rnd">
            <a:solidFill>
              <a:srgbClr val="868282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56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57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0" name="TextBox 59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1" name="Date Placeholder 27"/>
          <p:cNvSpPr>
            <a:spLocks noGrp="1"/>
          </p:cNvSpPr>
          <p:nvPr>
            <p:ph type="dt" sz="half" idx="24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10/31/22</a:t>
            </a:fld>
            <a:endParaRPr lang="en-US" sz="1600"/>
          </a:p>
        </p:txBody>
      </p:sp>
      <p:sp>
        <p:nvSpPr>
          <p:cNvPr id="62" name="Footer Placeholder 16"/>
          <p:cNvSpPr>
            <a:spLocks noGrp="1"/>
          </p:cNvSpPr>
          <p:nvPr>
            <p:ph type="ftr" sz="quarter" idx="25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ing with 5 elem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A112CE73-CCC0-49E1-9663-44C321E6EF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grpSp>
        <p:nvGrpSpPr>
          <p:cNvPr id="44" name="Group 15"/>
          <p:cNvGrpSpPr>
            <a:grpSpLocks noChangeAspect="1"/>
          </p:cNvGrpSpPr>
          <p:nvPr userDrawn="1"/>
        </p:nvGrpSpPr>
        <p:grpSpPr bwMode="auto">
          <a:xfrm>
            <a:off x="2190750" y="1700213"/>
            <a:ext cx="4762500" cy="4752975"/>
            <a:chOff x="1380" y="1071"/>
            <a:chExt cx="3000" cy="2994"/>
          </a:xfrm>
        </p:grpSpPr>
        <p:sp>
          <p:nvSpPr>
            <p:cNvPr id="45" name="AutoShape 14"/>
            <p:cNvSpPr>
              <a:spLocks noChangeAspect="1" noChangeArrowheads="1" noTextEdit="1"/>
            </p:cNvSpPr>
            <p:nvPr/>
          </p:nvSpPr>
          <p:spPr bwMode="auto">
            <a:xfrm>
              <a:off x="1380" y="1071"/>
              <a:ext cx="3000" cy="2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6"/>
            <p:cNvSpPr>
              <a:spLocks/>
            </p:cNvSpPr>
            <p:nvPr/>
          </p:nvSpPr>
          <p:spPr bwMode="auto">
            <a:xfrm>
              <a:off x="1884" y="1693"/>
              <a:ext cx="1988" cy="1882"/>
            </a:xfrm>
            <a:custGeom>
              <a:avLst/>
              <a:gdLst/>
              <a:ahLst/>
              <a:cxnLst>
                <a:cxn ang="0">
                  <a:pos x="151" y="323"/>
                </a:cxn>
                <a:cxn ang="0">
                  <a:pos x="155" y="312"/>
                </a:cxn>
                <a:cxn ang="0">
                  <a:pos x="183" y="207"/>
                </a:cxn>
                <a:cxn ang="0">
                  <a:pos x="156" y="169"/>
                </a:cxn>
                <a:cxn ang="0">
                  <a:pos x="156" y="81"/>
                </a:cxn>
                <a:cxn ang="0">
                  <a:pos x="210" y="29"/>
                </a:cxn>
                <a:cxn ang="0">
                  <a:pos x="296" y="12"/>
                </a:cxn>
                <a:cxn ang="0">
                  <a:pos x="322" y="39"/>
                </a:cxn>
                <a:cxn ang="0">
                  <a:pos x="336" y="67"/>
                </a:cxn>
                <a:cxn ang="0">
                  <a:pos x="336" y="83"/>
                </a:cxn>
                <a:cxn ang="0">
                  <a:pos x="340" y="95"/>
                </a:cxn>
                <a:cxn ang="0">
                  <a:pos x="479" y="61"/>
                </a:cxn>
                <a:cxn ang="0">
                  <a:pos x="499" y="72"/>
                </a:cxn>
                <a:cxn ang="0">
                  <a:pos x="511" y="72"/>
                </a:cxn>
                <a:cxn ang="0">
                  <a:pos x="574" y="63"/>
                </a:cxn>
                <a:cxn ang="0">
                  <a:pos x="646" y="23"/>
                </a:cxn>
                <a:cxn ang="0">
                  <a:pos x="740" y="0"/>
                </a:cxn>
                <a:cxn ang="0">
                  <a:pos x="824" y="19"/>
                </a:cxn>
                <a:cxn ang="0">
                  <a:pos x="861" y="54"/>
                </a:cxn>
                <a:cxn ang="0">
                  <a:pos x="864" y="107"/>
                </a:cxn>
                <a:cxn ang="0">
                  <a:pos x="843" y="149"/>
                </a:cxn>
                <a:cxn ang="0">
                  <a:pos x="827" y="176"/>
                </a:cxn>
                <a:cxn ang="0">
                  <a:pos x="830" y="209"/>
                </a:cxn>
                <a:cxn ang="0">
                  <a:pos x="861" y="267"/>
                </a:cxn>
                <a:cxn ang="0">
                  <a:pos x="864" y="289"/>
                </a:cxn>
                <a:cxn ang="0">
                  <a:pos x="847" y="323"/>
                </a:cxn>
                <a:cxn ang="0">
                  <a:pos x="850" y="335"/>
                </a:cxn>
                <a:cxn ang="0">
                  <a:pos x="881" y="375"/>
                </a:cxn>
                <a:cxn ang="0">
                  <a:pos x="888" y="421"/>
                </a:cxn>
                <a:cxn ang="0">
                  <a:pos x="882" y="453"/>
                </a:cxn>
                <a:cxn ang="0">
                  <a:pos x="883" y="473"/>
                </a:cxn>
                <a:cxn ang="0">
                  <a:pos x="994" y="496"/>
                </a:cxn>
                <a:cxn ang="0">
                  <a:pos x="994" y="545"/>
                </a:cxn>
                <a:cxn ang="0">
                  <a:pos x="990" y="576"/>
                </a:cxn>
                <a:cxn ang="0">
                  <a:pos x="944" y="661"/>
                </a:cxn>
                <a:cxn ang="0">
                  <a:pos x="888" y="661"/>
                </a:cxn>
                <a:cxn ang="0">
                  <a:pos x="843" y="648"/>
                </a:cxn>
                <a:cxn ang="0">
                  <a:pos x="810" y="649"/>
                </a:cxn>
                <a:cxn ang="0">
                  <a:pos x="790" y="686"/>
                </a:cxn>
                <a:cxn ang="0">
                  <a:pos x="715" y="734"/>
                </a:cxn>
                <a:cxn ang="0">
                  <a:pos x="705" y="740"/>
                </a:cxn>
                <a:cxn ang="0">
                  <a:pos x="682" y="764"/>
                </a:cxn>
                <a:cxn ang="0">
                  <a:pos x="620" y="799"/>
                </a:cxn>
                <a:cxn ang="0">
                  <a:pos x="596" y="799"/>
                </a:cxn>
                <a:cxn ang="0">
                  <a:pos x="599" y="856"/>
                </a:cxn>
                <a:cxn ang="0">
                  <a:pos x="558" y="917"/>
                </a:cxn>
                <a:cxn ang="0">
                  <a:pos x="482" y="941"/>
                </a:cxn>
                <a:cxn ang="0">
                  <a:pos x="437" y="909"/>
                </a:cxn>
                <a:cxn ang="0">
                  <a:pos x="386" y="859"/>
                </a:cxn>
                <a:cxn ang="0">
                  <a:pos x="320" y="781"/>
                </a:cxn>
                <a:cxn ang="0">
                  <a:pos x="283" y="734"/>
                </a:cxn>
                <a:cxn ang="0">
                  <a:pos x="274" y="726"/>
                </a:cxn>
                <a:cxn ang="0">
                  <a:pos x="151" y="649"/>
                </a:cxn>
                <a:cxn ang="0">
                  <a:pos x="76" y="668"/>
                </a:cxn>
                <a:cxn ang="0">
                  <a:pos x="7" y="617"/>
                </a:cxn>
                <a:cxn ang="0">
                  <a:pos x="0" y="514"/>
                </a:cxn>
                <a:cxn ang="0">
                  <a:pos x="11" y="477"/>
                </a:cxn>
                <a:cxn ang="0">
                  <a:pos x="110" y="454"/>
                </a:cxn>
                <a:cxn ang="0">
                  <a:pos x="151" y="323"/>
                </a:cxn>
              </a:cxnLst>
              <a:rect l="0" t="0" r="r" b="b"/>
              <a:pathLst>
                <a:path w="994" h="941">
                  <a:moveTo>
                    <a:pt x="151" y="323"/>
                  </a:moveTo>
                  <a:cubicBezTo>
                    <a:pt x="155" y="312"/>
                    <a:pt x="155" y="312"/>
                    <a:pt x="155" y="312"/>
                  </a:cubicBezTo>
                  <a:cubicBezTo>
                    <a:pt x="183" y="207"/>
                    <a:pt x="183" y="207"/>
                    <a:pt x="183" y="207"/>
                  </a:cubicBezTo>
                  <a:cubicBezTo>
                    <a:pt x="156" y="169"/>
                    <a:pt x="156" y="169"/>
                    <a:pt x="156" y="169"/>
                  </a:cubicBezTo>
                  <a:cubicBezTo>
                    <a:pt x="156" y="81"/>
                    <a:pt x="156" y="81"/>
                    <a:pt x="156" y="81"/>
                  </a:cubicBezTo>
                  <a:cubicBezTo>
                    <a:pt x="210" y="29"/>
                    <a:pt x="210" y="29"/>
                    <a:pt x="210" y="29"/>
                  </a:cubicBezTo>
                  <a:cubicBezTo>
                    <a:pt x="296" y="12"/>
                    <a:pt x="296" y="12"/>
                    <a:pt x="296" y="12"/>
                  </a:cubicBezTo>
                  <a:cubicBezTo>
                    <a:pt x="322" y="39"/>
                    <a:pt x="322" y="39"/>
                    <a:pt x="322" y="39"/>
                  </a:cubicBezTo>
                  <a:cubicBezTo>
                    <a:pt x="336" y="67"/>
                    <a:pt x="336" y="67"/>
                    <a:pt x="336" y="67"/>
                  </a:cubicBezTo>
                  <a:cubicBezTo>
                    <a:pt x="336" y="83"/>
                    <a:pt x="336" y="83"/>
                    <a:pt x="336" y="83"/>
                  </a:cubicBezTo>
                  <a:cubicBezTo>
                    <a:pt x="340" y="95"/>
                    <a:pt x="340" y="95"/>
                    <a:pt x="340" y="95"/>
                  </a:cubicBezTo>
                  <a:cubicBezTo>
                    <a:pt x="479" y="61"/>
                    <a:pt x="479" y="61"/>
                    <a:pt x="479" y="61"/>
                  </a:cubicBezTo>
                  <a:cubicBezTo>
                    <a:pt x="499" y="72"/>
                    <a:pt x="499" y="72"/>
                    <a:pt x="499" y="72"/>
                  </a:cubicBezTo>
                  <a:cubicBezTo>
                    <a:pt x="511" y="72"/>
                    <a:pt x="511" y="72"/>
                    <a:pt x="511" y="72"/>
                  </a:cubicBezTo>
                  <a:cubicBezTo>
                    <a:pt x="574" y="63"/>
                    <a:pt x="574" y="63"/>
                    <a:pt x="574" y="63"/>
                  </a:cubicBezTo>
                  <a:cubicBezTo>
                    <a:pt x="646" y="23"/>
                    <a:pt x="646" y="23"/>
                    <a:pt x="646" y="23"/>
                  </a:cubicBezTo>
                  <a:cubicBezTo>
                    <a:pt x="740" y="0"/>
                    <a:pt x="740" y="0"/>
                    <a:pt x="740" y="0"/>
                  </a:cubicBezTo>
                  <a:cubicBezTo>
                    <a:pt x="740" y="0"/>
                    <a:pt x="822" y="17"/>
                    <a:pt x="824" y="19"/>
                  </a:cubicBezTo>
                  <a:cubicBezTo>
                    <a:pt x="825" y="21"/>
                    <a:pt x="861" y="54"/>
                    <a:pt x="861" y="54"/>
                  </a:cubicBezTo>
                  <a:cubicBezTo>
                    <a:pt x="861" y="54"/>
                    <a:pt x="865" y="103"/>
                    <a:pt x="864" y="107"/>
                  </a:cubicBezTo>
                  <a:cubicBezTo>
                    <a:pt x="864" y="110"/>
                    <a:pt x="843" y="149"/>
                    <a:pt x="843" y="149"/>
                  </a:cubicBezTo>
                  <a:cubicBezTo>
                    <a:pt x="843" y="149"/>
                    <a:pt x="830" y="173"/>
                    <a:pt x="827" y="176"/>
                  </a:cubicBezTo>
                  <a:cubicBezTo>
                    <a:pt x="824" y="179"/>
                    <a:pt x="830" y="205"/>
                    <a:pt x="830" y="209"/>
                  </a:cubicBezTo>
                  <a:cubicBezTo>
                    <a:pt x="830" y="213"/>
                    <a:pt x="861" y="267"/>
                    <a:pt x="861" y="267"/>
                  </a:cubicBezTo>
                  <a:cubicBezTo>
                    <a:pt x="864" y="289"/>
                    <a:pt x="864" y="289"/>
                    <a:pt x="864" y="289"/>
                  </a:cubicBezTo>
                  <a:cubicBezTo>
                    <a:pt x="847" y="323"/>
                    <a:pt x="847" y="323"/>
                    <a:pt x="847" y="323"/>
                  </a:cubicBezTo>
                  <a:cubicBezTo>
                    <a:pt x="850" y="335"/>
                    <a:pt x="850" y="335"/>
                    <a:pt x="850" y="335"/>
                  </a:cubicBezTo>
                  <a:cubicBezTo>
                    <a:pt x="881" y="375"/>
                    <a:pt x="881" y="375"/>
                    <a:pt x="881" y="375"/>
                  </a:cubicBezTo>
                  <a:cubicBezTo>
                    <a:pt x="881" y="375"/>
                    <a:pt x="888" y="417"/>
                    <a:pt x="888" y="421"/>
                  </a:cubicBezTo>
                  <a:cubicBezTo>
                    <a:pt x="888" y="425"/>
                    <a:pt x="882" y="453"/>
                    <a:pt x="882" y="453"/>
                  </a:cubicBezTo>
                  <a:cubicBezTo>
                    <a:pt x="883" y="473"/>
                    <a:pt x="883" y="473"/>
                    <a:pt x="883" y="473"/>
                  </a:cubicBezTo>
                  <a:cubicBezTo>
                    <a:pt x="994" y="496"/>
                    <a:pt x="994" y="496"/>
                    <a:pt x="994" y="496"/>
                  </a:cubicBezTo>
                  <a:cubicBezTo>
                    <a:pt x="994" y="496"/>
                    <a:pt x="994" y="541"/>
                    <a:pt x="994" y="545"/>
                  </a:cubicBezTo>
                  <a:cubicBezTo>
                    <a:pt x="993" y="549"/>
                    <a:pt x="990" y="576"/>
                    <a:pt x="990" y="576"/>
                  </a:cubicBezTo>
                  <a:cubicBezTo>
                    <a:pt x="944" y="661"/>
                    <a:pt x="944" y="661"/>
                    <a:pt x="944" y="661"/>
                  </a:cubicBezTo>
                  <a:cubicBezTo>
                    <a:pt x="888" y="661"/>
                    <a:pt x="888" y="661"/>
                    <a:pt x="888" y="661"/>
                  </a:cubicBezTo>
                  <a:cubicBezTo>
                    <a:pt x="843" y="648"/>
                    <a:pt x="843" y="648"/>
                    <a:pt x="843" y="648"/>
                  </a:cubicBezTo>
                  <a:cubicBezTo>
                    <a:pt x="810" y="649"/>
                    <a:pt x="810" y="649"/>
                    <a:pt x="810" y="649"/>
                  </a:cubicBezTo>
                  <a:cubicBezTo>
                    <a:pt x="790" y="686"/>
                    <a:pt x="790" y="686"/>
                    <a:pt x="790" y="686"/>
                  </a:cubicBezTo>
                  <a:cubicBezTo>
                    <a:pt x="715" y="734"/>
                    <a:pt x="715" y="734"/>
                    <a:pt x="715" y="734"/>
                  </a:cubicBezTo>
                  <a:cubicBezTo>
                    <a:pt x="705" y="740"/>
                    <a:pt x="705" y="740"/>
                    <a:pt x="705" y="740"/>
                  </a:cubicBezTo>
                  <a:cubicBezTo>
                    <a:pt x="682" y="764"/>
                    <a:pt x="682" y="764"/>
                    <a:pt x="682" y="764"/>
                  </a:cubicBezTo>
                  <a:cubicBezTo>
                    <a:pt x="620" y="799"/>
                    <a:pt x="620" y="799"/>
                    <a:pt x="620" y="799"/>
                  </a:cubicBezTo>
                  <a:cubicBezTo>
                    <a:pt x="596" y="799"/>
                    <a:pt x="596" y="799"/>
                    <a:pt x="596" y="799"/>
                  </a:cubicBezTo>
                  <a:cubicBezTo>
                    <a:pt x="599" y="856"/>
                    <a:pt x="599" y="856"/>
                    <a:pt x="599" y="856"/>
                  </a:cubicBezTo>
                  <a:cubicBezTo>
                    <a:pt x="558" y="917"/>
                    <a:pt x="558" y="917"/>
                    <a:pt x="558" y="917"/>
                  </a:cubicBezTo>
                  <a:cubicBezTo>
                    <a:pt x="482" y="941"/>
                    <a:pt x="482" y="941"/>
                    <a:pt x="482" y="941"/>
                  </a:cubicBezTo>
                  <a:cubicBezTo>
                    <a:pt x="437" y="909"/>
                    <a:pt x="437" y="909"/>
                    <a:pt x="437" y="909"/>
                  </a:cubicBezTo>
                  <a:cubicBezTo>
                    <a:pt x="386" y="859"/>
                    <a:pt x="386" y="859"/>
                    <a:pt x="386" y="859"/>
                  </a:cubicBezTo>
                  <a:cubicBezTo>
                    <a:pt x="320" y="781"/>
                    <a:pt x="320" y="781"/>
                    <a:pt x="320" y="781"/>
                  </a:cubicBezTo>
                  <a:cubicBezTo>
                    <a:pt x="283" y="734"/>
                    <a:pt x="283" y="734"/>
                    <a:pt x="283" y="734"/>
                  </a:cubicBezTo>
                  <a:cubicBezTo>
                    <a:pt x="274" y="726"/>
                    <a:pt x="274" y="726"/>
                    <a:pt x="274" y="726"/>
                  </a:cubicBezTo>
                  <a:cubicBezTo>
                    <a:pt x="151" y="649"/>
                    <a:pt x="151" y="649"/>
                    <a:pt x="151" y="649"/>
                  </a:cubicBezTo>
                  <a:cubicBezTo>
                    <a:pt x="76" y="668"/>
                    <a:pt x="76" y="668"/>
                    <a:pt x="76" y="668"/>
                  </a:cubicBezTo>
                  <a:cubicBezTo>
                    <a:pt x="7" y="617"/>
                    <a:pt x="7" y="617"/>
                    <a:pt x="7" y="617"/>
                  </a:cubicBezTo>
                  <a:cubicBezTo>
                    <a:pt x="0" y="514"/>
                    <a:pt x="0" y="514"/>
                    <a:pt x="0" y="514"/>
                  </a:cubicBezTo>
                  <a:cubicBezTo>
                    <a:pt x="11" y="477"/>
                    <a:pt x="11" y="477"/>
                    <a:pt x="11" y="477"/>
                  </a:cubicBezTo>
                  <a:cubicBezTo>
                    <a:pt x="110" y="454"/>
                    <a:pt x="110" y="454"/>
                    <a:pt x="110" y="454"/>
                  </a:cubicBezTo>
                  <a:lnTo>
                    <a:pt x="151" y="3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7"/>
            <p:cNvSpPr>
              <a:spLocks/>
            </p:cNvSpPr>
            <p:nvPr/>
          </p:nvSpPr>
          <p:spPr bwMode="auto">
            <a:xfrm>
              <a:off x="1466" y="1069"/>
              <a:ext cx="1658" cy="1248"/>
            </a:xfrm>
            <a:custGeom>
              <a:avLst/>
              <a:gdLst/>
              <a:ahLst/>
              <a:cxnLst>
                <a:cxn ang="0">
                  <a:pos x="246" y="576"/>
                </a:cxn>
                <a:cxn ang="0">
                  <a:pos x="243" y="585"/>
                </a:cxn>
                <a:cxn ang="0">
                  <a:pos x="364" y="624"/>
                </a:cxn>
                <a:cxn ang="0">
                  <a:pos x="454" y="487"/>
                </a:cxn>
                <a:cxn ang="0">
                  <a:pos x="450" y="482"/>
                </a:cxn>
                <a:cxn ang="0">
                  <a:pos x="450" y="482"/>
                </a:cxn>
                <a:cxn ang="0">
                  <a:pos x="400" y="458"/>
                </a:cxn>
                <a:cxn ang="0">
                  <a:pos x="392" y="407"/>
                </a:cxn>
                <a:cxn ang="0">
                  <a:pos x="425" y="362"/>
                </a:cxn>
                <a:cxn ang="0">
                  <a:pos x="474" y="346"/>
                </a:cxn>
                <a:cxn ang="0">
                  <a:pos x="524" y="369"/>
                </a:cxn>
                <a:cxn ang="0">
                  <a:pos x="530" y="424"/>
                </a:cxn>
                <a:cxn ang="0">
                  <a:pos x="533" y="428"/>
                </a:cxn>
                <a:cxn ang="0">
                  <a:pos x="708" y="384"/>
                </a:cxn>
                <a:cxn ang="0">
                  <a:pos x="708" y="245"/>
                </a:cxn>
                <a:cxn ang="0">
                  <a:pos x="735" y="245"/>
                </a:cxn>
                <a:cxn ang="0">
                  <a:pos x="777" y="271"/>
                </a:cxn>
                <a:cxn ang="0">
                  <a:pos x="829" y="207"/>
                </a:cxn>
                <a:cxn ang="0">
                  <a:pos x="777" y="143"/>
                </a:cxn>
                <a:cxn ang="0">
                  <a:pos x="735" y="170"/>
                </a:cxn>
                <a:cxn ang="0">
                  <a:pos x="708" y="170"/>
                </a:cxn>
                <a:cxn ang="0">
                  <a:pos x="708" y="0"/>
                </a:cxn>
                <a:cxn ang="0">
                  <a:pos x="0" y="506"/>
                </a:cxn>
                <a:cxn ang="0">
                  <a:pos x="149" y="554"/>
                </a:cxn>
                <a:cxn ang="0">
                  <a:pos x="152" y="545"/>
                </a:cxn>
                <a:cxn ang="0">
                  <a:pos x="141" y="491"/>
                </a:cxn>
                <a:cxn ang="0">
                  <a:pos x="206" y="449"/>
                </a:cxn>
                <a:cxn ang="0">
                  <a:pos x="233" y="454"/>
                </a:cxn>
                <a:cxn ang="0">
                  <a:pos x="286" y="538"/>
                </a:cxn>
                <a:cxn ang="0">
                  <a:pos x="246" y="576"/>
                </a:cxn>
              </a:cxnLst>
              <a:rect l="0" t="0" r="r" b="b"/>
              <a:pathLst>
                <a:path w="829" h="624">
                  <a:moveTo>
                    <a:pt x="246" y="576"/>
                  </a:moveTo>
                  <a:cubicBezTo>
                    <a:pt x="243" y="585"/>
                    <a:pt x="243" y="585"/>
                    <a:pt x="243" y="585"/>
                  </a:cubicBezTo>
                  <a:cubicBezTo>
                    <a:pt x="364" y="624"/>
                    <a:pt x="364" y="624"/>
                    <a:pt x="364" y="624"/>
                  </a:cubicBezTo>
                  <a:cubicBezTo>
                    <a:pt x="383" y="572"/>
                    <a:pt x="414" y="525"/>
                    <a:pt x="454" y="487"/>
                  </a:cubicBezTo>
                  <a:cubicBezTo>
                    <a:pt x="450" y="482"/>
                    <a:pt x="450" y="482"/>
                    <a:pt x="450" y="482"/>
                  </a:cubicBezTo>
                  <a:cubicBezTo>
                    <a:pt x="450" y="482"/>
                    <a:pt x="450" y="482"/>
                    <a:pt x="450" y="482"/>
                  </a:cubicBezTo>
                  <a:cubicBezTo>
                    <a:pt x="429" y="482"/>
                    <a:pt x="411" y="473"/>
                    <a:pt x="400" y="458"/>
                  </a:cubicBezTo>
                  <a:cubicBezTo>
                    <a:pt x="390" y="444"/>
                    <a:pt x="387" y="426"/>
                    <a:pt x="392" y="407"/>
                  </a:cubicBezTo>
                  <a:cubicBezTo>
                    <a:pt x="397" y="390"/>
                    <a:pt x="409" y="374"/>
                    <a:pt x="425" y="362"/>
                  </a:cubicBezTo>
                  <a:cubicBezTo>
                    <a:pt x="439" y="352"/>
                    <a:pt x="457" y="346"/>
                    <a:pt x="474" y="346"/>
                  </a:cubicBezTo>
                  <a:cubicBezTo>
                    <a:pt x="495" y="346"/>
                    <a:pt x="513" y="354"/>
                    <a:pt x="524" y="369"/>
                  </a:cubicBezTo>
                  <a:cubicBezTo>
                    <a:pt x="535" y="385"/>
                    <a:pt x="537" y="405"/>
                    <a:pt x="530" y="424"/>
                  </a:cubicBezTo>
                  <a:cubicBezTo>
                    <a:pt x="533" y="428"/>
                    <a:pt x="533" y="428"/>
                    <a:pt x="533" y="428"/>
                  </a:cubicBezTo>
                  <a:cubicBezTo>
                    <a:pt x="585" y="400"/>
                    <a:pt x="645" y="384"/>
                    <a:pt x="708" y="384"/>
                  </a:cubicBezTo>
                  <a:cubicBezTo>
                    <a:pt x="708" y="245"/>
                    <a:pt x="708" y="245"/>
                    <a:pt x="708" y="245"/>
                  </a:cubicBezTo>
                  <a:cubicBezTo>
                    <a:pt x="735" y="245"/>
                    <a:pt x="735" y="245"/>
                    <a:pt x="735" y="245"/>
                  </a:cubicBezTo>
                  <a:cubicBezTo>
                    <a:pt x="745" y="261"/>
                    <a:pt x="760" y="271"/>
                    <a:pt x="777" y="271"/>
                  </a:cubicBezTo>
                  <a:cubicBezTo>
                    <a:pt x="806" y="271"/>
                    <a:pt x="829" y="243"/>
                    <a:pt x="829" y="207"/>
                  </a:cubicBezTo>
                  <a:cubicBezTo>
                    <a:pt x="829" y="172"/>
                    <a:pt x="806" y="143"/>
                    <a:pt x="777" y="143"/>
                  </a:cubicBezTo>
                  <a:cubicBezTo>
                    <a:pt x="760" y="143"/>
                    <a:pt x="745" y="154"/>
                    <a:pt x="735" y="170"/>
                  </a:cubicBezTo>
                  <a:cubicBezTo>
                    <a:pt x="708" y="170"/>
                    <a:pt x="708" y="170"/>
                    <a:pt x="708" y="170"/>
                  </a:cubicBezTo>
                  <a:cubicBezTo>
                    <a:pt x="708" y="0"/>
                    <a:pt x="708" y="0"/>
                    <a:pt x="708" y="0"/>
                  </a:cubicBezTo>
                  <a:cubicBezTo>
                    <a:pt x="381" y="0"/>
                    <a:pt x="105" y="198"/>
                    <a:pt x="0" y="506"/>
                  </a:cubicBezTo>
                  <a:cubicBezTo>
                    <a:pt x="149" y="554"/>
                    <a:pt x="149" y="554"/>
                    <a:pt x="149" y="554"/>
                  </a:cubicBezTo>
                  <a:cubicBezTo>
                    <a:pt x="152" y="545"/>
                    <a:pt x="152" y="545"/>
                    <a:pt x="152" y="545"/>
                  </a:cubicBezTo>
                  <a:cubicBezTo>
                    <a:pt x="139" y="529"/>
                    <a:pt x="136" y="509"/>
                    <a:pt x="141" y="491"/>
                  </a:cubicBezTo>
                  <a:cubicBezTo>
                    <a:pt x="149" y="466"/>
                    <a:pt x="175" y="449"/>
                    <a:pt x="206" y="449"/>
                  </a:cubicBezTo>
                  <a:cubicBezTo>
                    <a:pt x="215" y="449"/>
                    <a:pt x="224" y="451"/>
                    <a:pt x="233" y="454"/>
                  </a:cubicBezTo>
                  <a:cubicBezTo>
                    <a:pt x="273" y="467"/>
                    <a:pt x="297" y="504"/>
                    <a:pt x="286" y="538"/>
                  </a:cubicBezTo>
                  <a:cubicBezTo>
                    <a:pt x="280" y="556"/>
                    <a:pt x="265" y="569"/>
                    <a:pt x="246" y="576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8"/>
            <p:cNvSpPr>
              <a:spLocks/>
            </p:cNvSpPr>
            <p:nvPr/>
          </p:nvSpPr>
          <p:spPr bwMode="auto">
            <a:xfrm>
              <a:off x="1258" y="1977"/>
              <a:ext cx="1174" cy="1786"/>
            </a:xfrm>
            <a:custGeom>
              <a:avLst/>
              <a:gdLst/>
              <a:ahLst/>
              <a:cxnLst>
                <a:cxn ang="0">
                  <a:pos x="481" y="453"/>
                </a:cxn>
                <a:cxn ang="0">
                  <a:pos x="476" y="455"/>
                </a:cxn>
                <a:cxn ang="0">
                  <a:pos x="438" y="495"/>
                </a:cxn>
                <a:cxn ang="0">
                  <a:pos x="422" y="497"/>
                </a:cxn>
                <a:cxn ang="0">
                  <a:pos x="354" y="442"/>
                </a:cxn>
                <a:cxn ang="0">
                  <a:pos x="392" y="350"/>
                </a:cxn>
                <a:cxn ang="0">
                  <a:pos x="408" y="347"/>
                </a:cxn>
                <a:cxn ang="0">
                  <a:pos x="446" y="361"/>
                </a:cxn>
                <a:cxn ang="0">
                  <a:pos x="451" y="359"/>
                </a:cxn>
                <a:cxn ang="0">
                  <a:pos x="446" y="296"/>
                </a:cxn>
                <a:cxn ang="0">
                  <a:pos x="464" y="181"/>
                </a:cxn>
                <a:cxn ang="0">
                  <a:pos x="331" y="138"/>
                </a:cxn>
                <a:cxn ang="0">
                  <a:pos x="340" y="112"/>
                </a:cxn>
                <a:cxn ang="0">
                  <a:pos x="378" y="80"/>
                </a:cxn>
                <a:cxn ang="0">
                  <a:pos x="334" y="11"/>
                </a:cxn>
                <a:cxn ang="0">
                  <a:pos x="257" y="41"/>
                </a:cxn>
                <a:cxn ang="0">
                  <a:pos x="269" y="89"/>
                </a:cxn>
                <a:cxn ang="0">
                  <a:pos x="260" y="115"/>
                </a:cxn>
                <a:cxn ang="0">
                  <a:pos x="101" y="63"/>
                </a:cxn>
                <a:cxn ang="0">
                  <a:pos x="363" y="893"/>
                </a:cxn>
                <a:cxn ang="0">
                  <a:pos x="455" y="766"/>
                </a:cxn>
                <a:cxn ang="0">
                  <a:pos x="447" y="760"/>
                </a:cxn>
                <a:cxn ang="0">
                  <a:pos x="426" y="763"/>
                </a:cxn>
                <a:cxn ang="0">
                  <a:pos x="392" y="753"/>
                </a:cxn>
                <a:cxn ang="0">
                  <a:pos x="369" y="707"/>
                </a:cxn>
                <a:cxn ang="0">
                  <a:pos x="385" y="654"/>
                </a:cxn>
                <a:cxn ang="0">
                  <a:pos x="448" y="619"/>
                </a:cxn>
                <a:cxn ang="0">
                  <a:pos x="482" y="630"/>
                </a:cxn>
                <a:cxn ang="0">
                  <a:pos x="505" y="680"/>
                </a:cxn>
                <a:cxn ang="0">
                  <a:pos x="513" y="686"/>
                </a:cxn>
                <a:cxn ang="0">
                  <a:pos x="587" y="584"/>
                </a:cxn>
                <a:cxn ang="0">
                  <a:pos x="481" y="453"/>
                </a:cxn>
              </a:cxnLst>
              <a:rect l="0" t="0" r="r" b="b"/>
              <a:pathLst>
                <a:path w="587" h="893">
                  <a:moveTo>
                    <a:pt x="481" y="453"/>
                  </a:moveTo>
                  <a:cubicBezTo>
                    <a:pt x="476" y="455"/>
                    <a:pt x="476" y="455"/>
                    <a:pt x="476" y="455"/>
                  </a:cubicBezTo>
                  <a:cubicBezTo>
                    <a:pt x="470" y="474"/>
                    <a:pt x="456" y="489"/>
                    <a:pt x="438" y="495"/>
                  </a:cubicBezTo>
                  <a:cubicBezTo>
                    <a:pt x="433" y="496"/>
                    <a:pt x="427" y="497"/>
                    <a:pt x="422" y="497"/>
                  </a:cubicBezTo>
                  <a:cubicBezTo>
                    <a:pt x="392" y="497"/>
                    <a:pt x="365" y="474"/>
                    <a:pt x="354" y="442"/>
                  </a:cubicBezTo>
                  <a:cubicBezTo>
                    <a:pt x="342" y="402"/>
                    <a:pt x="358" y="361"/>
                    <a:pt x="392" y="350"/>
                  </a:cubicBezTo>
                  <a:cubicBezTo>
                    <a:pt x="397" y="348"/>
                    <a:pt x="403" y="347"/>
                    <a:pt x="408" y="347"/>
                  </a:cubicBezTo>
                  <a:cubicBezTo>
                    <a:pt x="421" y="347"/>
                    <a:pt x="435" y="352"/>
                    <a:pt x="446" y="361"/>
                  </a:cubicBezTo>
                  <a:cubicBezTo>
                    <a:pt x="451" y="359"/>
                    <a:pt x="451" y="359"/>
                    <a:pt x="451" y="359"/>
                  </a:cubicBezTo>
                  <a:cubicBezTo>
                    <a:pt x="448" y="338"/>
                    <a:pt x="446" y="317"/>
                    <a:pt x="446" y="296"/>
                  </a:cubicBezTo>
                  <a:cubicBezTo>
                    <a:pt x="446" y="256"/>
                    <a:pt x="452" y="217"/>
                    <a:pt x="464" y="181"/>
                  </a:cubicBezTo>
                  <a:cubicBezTo>
                    <a:pt x="331" y="138"/>
                    <a:pt x="331" y="138"/>
                    <a:pt x="331" y="138"/>
                  </a:cubicBezTo>
                  <a:cubicBezTo>
                    <a:pt x="340" y="112"/>
                    <a:pt x="340" y="112"/>
                    <a:pt x="340" y="112"/>
                  </a:cubicBezTo>
                  <a:cubicBezTo>
                    <a:pt x="358" y="108"/>
                    <a:pt x="373" y="97"/>
                    <a:pt x="378" y="80"/>
                  </a:cubicBezTo>
                  <a:cubicBezTo>
                    <a:pt x="387" y="53"/>
                    <a:pt x="367" y="22"/>
                    <a:pt x="334" y="11"/>
                  </a:cubicBezTo>
                  <a:cubicBezTo>
                    <a:pt x="300" y="0"/>
                    <a:pt x="266" y="13"/>
                    <a:pt x="257" y="41"/>
                  </a:cubicBezTo>
                  <a:cubicBezTo>
                    <a:pt x="251" y="57"/>
                    <a:pt x="257" y="75"/>
                    <a:pt x="269" y="89"/>
                  </a:cubicBezTo>
                  <a:cubicBezTo>
                    <a:pt x="260" y="115"/>
                    <a:pt x="260" y="115"/>
                    <a:pt x="260" y="115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0" y="374"/>
                    <a:pt x="102" y="697"/>
                    <a:pt x="363" y="893"/>
                  </a:cubicBezTo>
                  <a:cubicBezTo>
                    <a:pt x="455" y="766"/>
                    <a:pt x="455" y="766"/>
                    <a:pt x="455" y="766"/>
                  </a:cubicBezTo>
                  <a:cubicBezTo>
                    <a:pt x="447" y="760"/>
                    <a:pt x="447" y="760"/>
                    <a:pt x="447" y="760"/>
                  </a:cubicBezTo>
                  <a:cubicBezTo>
                    <a:pt x="440" y="762"/>
                    <a:pt x="433" y="763"/>
                    <a:pt x="426" y="763"/>
                  </a:cubicBezTo>
                  <a:cubicBezTo>
                    <a:pt x="413" y="763"/>
                    <a:pt x="402" y="760"/>
                    <a:pt x="392" y="753"/>
                  </a:cubicBezTo>
                  <a:cubicBezTo>
                    <a:pt x="378" y="743"/>
                    <a:pt x="370" y="726"/>
                    <a:pt x="369" y="707"/>
                  </a:cubicBezTo>
                  <a:cubicBezTo>
                    <a:pt x="368" y="689"/>
                    <a:pt x="374" y="670"/>
                    <a:pt x="385" y="654"/>
                  </a:cubicBezTo>
                  <a:cubicBezTo>
                    <a:pt x="401" y="632"/>
                    <a:pt x="425" y="619"/>
                    <a:pt x="448" y="619"/>
                  </a:cubicBezTo>
                  <a:cubicBezTo>
                    <a:pt x="461" y="619"/>
                    <a:pt x="472" y="623"/>
                    <a:pt x="482" y="630"/>
                  </a:cubicBezTo>
                  <a:cubicBezTo>
                    <a:pt x="497" y="641"/>
                    <a:pt x="505" y="659"/>
                    <a:pt x="505" y="680"/>
                  </a:cubicBezTo>
                  <a:cubicBezTo>
                    <a:pt x="513" y="686"/>
                    <a:pt x="513" y="686"/>
                    <a:pt x="513" y="686"/>
                  </a:cubicBezTo>
                  <a:cubicBezTo>
                    <a:pt x="587" y="584"/>
                    <a:pt x="587" y="584"/>
                    <a:pt x="587" y="584"/>
                  </a:cubicBezTo>
                  <a:cubicBezTo>
                    <a:pt x="542" y="549"/>
                    <a:pt x="506" y="504"/>
                    <a:pt x="481" y="453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9"/>
            <p:cNvSpPr>
              <a:spLocks/>
            </p:cNvSpPr>
            <p:nvPr/>
          </p:nvSpPr>
          <p:spPr bwMode="auto">
            <a:xfrm>
              <a:off x="2002" y="3161"/>
              <a:ext cx="1740" cy="1004"/>
            </a:xfrm>
            <a:custGeom>
              <a:avLst/>
              <a:gdLst/>
              <a:ahLst/>
              <a:cxnLst>
                <a:cxn ang="0">
                  <a:pos x="769" y="193"/>
                </a:cxn>
                <a:cxn ang="0">
                  <a:pos x="746" y="243"/>
                </a:cxn>
                <a:cxn ang="0">
                  <a:pos x="713" y="254"/>
                </a:cxn>
                <a:cxn ang="0">
                  <a:pos x="650" y="219"/>
                </a:cxn>
                <a:cxn ang="0">
                  <a:pos x="633" y="166"/>
                </a:cxn>
                <a:cxn ang="0">
                  <a:pos x="657" y="120"/>
                </a:cxn>
                <a:cxn ang="0">
                  <a:pos x="690" y="110"/>
                </a:cxn>
                <a:cxn ang="0">
                  <a:pos x="711" y="113"/>
                </a:cxn>
                <a:cxn ang="0">
                  <a:pos x="720" y="108"/>
                </a:cxn>
                <a:cxn ang="0">
                  <a:pos x="646" y="6"/>
                </a:cxn>
                <a:cxn ang="0">
                  <a:pos x="490" y="66"/>
                </a:cxn>
                <a:cxn ang="0">
                  <a:pos x="490" y="70"/>
                </a:cxn>
                <a:cxn ang="0">
                  <a:pos x="516" y="118"/>
                </a:cxn>
                <a:cxn ang="0">
                  <a:pos x="440" y="182"/>
                </a:cxn>
                <a:cxn ang="0">
                  <a:pos x="440" y="182"/>
                </a:cxn>
                <a:cxn ang="0">
                  <a:pos x="364" y="118"/>
                </a:cxn>
                <a:cxn ang="0">
                  <a:pos x="391" y="69"/>
                </a:cxn>
                <a:cxn ang="0">
                  <a:pos x="391" y="67"/>
                </a:cxn>
                <a:cxn ang="0">
                  <a:pos x="224" y="0"/>
                </a:cxn>
                <a:cxn ang="0">
                  <a:pos x="144" y="110"/>
                </a:cxn>
                <a:cxn ang="0">
                  <a:pos x="121" y="94"/>
                </a:cxn>
                <a:cxn ang="0">
                  <a:pos x="103" y="48"/>
                </a:cxn>
                <a:cxn ang="0">
                  <a:pos x="23" y="69"/>
                </a:cxn>
                <a:cxn ang="0">
                  <a:pos x="27" y="151"/>
                </a:cxn>
                <a:cxn ang="0">
                  <a:pos x="77" y="154"/>
                </a:cxn>
                <a:cxn ang="0">
                  <a:pos x="100" y="171"/>
                </a:cxn>
                <a:cxn ang="0">
                  <a:pos x="0" y="308"/>
                </a:cxn>
                <a:cxn ang="0">
                  <a:pos x="870" y="315"/>
                </a:cxn>
                <a:cxn ang="0">
                  <a:pos x="778" y="187"/>
                </a:cxn>
                <a:cxn ang="0">
                  <a:pos x="769" y="193"/>
                </a:cxn>
              </a:cxnLst>
              <a:rect l="0" t="0" r="r" b="b"/>
              <a:pathLst>
                <a:path w="870" h="502">
                  <a:moveTo>
                    <a:pt x="769" y="193"/>
                  </a:moveTo>
                  <a:cubicBezTo>
                    <a:pt x="770" y="214"/>
                    <a:pt x="761" y="232"/>
                    <a:pt x="746" y="243"/>
                  </a:cubicBezTo>
                  <a:cubicBezTo>
                    <a:pt x="736" y="250"/>
                    <a:pt x="725" y="254"/>
                    <a:pt x="713" y="254"/>
                  </a:cubicBezTo>
                  <a:cubicBezTo>
                    <a:pt x="689" y="254"/>
                    <a:pt x="665" y="241"/>
                    <a:pt x="650" y="219"/>
                  </a:cubicBezTo>
                  <a:cubicBezTo>
                    <a:pt x="638" y="203"/>
                    <a:pt x="632" y="184"/>
                    <a:pt x="633" y="166"/>
                  </a:cubicBezTo>
                  <a:cubicBezTo>
                    <a:pt x="634" y="147"/>
                    <a:pt x="642" y="131"/>
                    <a:pt x="657" y="120"/>
                  </a:cubicBezTo>
                  <a:cubicBezTo>
                    <a:pt x="666" y="113"/>
                    <a:pt x="678" y="110"/>
                    <a:pt x="690" y="110"/>
                  </a:cubicBezTo>
                  <a:cubicBezTo>
                    <a:pt x="697" y="110"/>
                    <a:pt x="704" y="111"/>
                    <a:pt x="711" y="113"/>
                  </a:cubicBezTo>
                  <a:cubicBezTo>
                    <a:pt x="720" y="108"/>
                    <a:pt x="720" y="108"/>
                    <a:pt x="720" y="108"/>
                  </a:cubicBezTo>
                  <a:cubicBezTo>
                    <a:pt x="646" y="6"/>
                    <a:pt x="646" y="6"/>
                    <a:pt x="646" y="6"/>
                  </a:cubicBezTo>
                  <a:cubicBezTo>
                    <a:pt x="600" y="38"/>
                    <a:pt x="547" y="59"/>
                    <a:pt x="490" y="66"/>
                  </a:cubicBezTo>
                  <a:cubicBezTo>
                    <a:pt x="490" y="70"/>
                    <a:pt x="490" y="70"/>
                    <a:pt x="490" y="70"/>
                  </a:cubicBezTo>
                  <a:cubicBezTo>
                    <a:pt x="506" y="82"/>
                    <a:pt x="516" y="100"/>
                    <a:pt x="516" y="118"/>
                  </a:cubicBezTo>
                  <a:cubicBezTo>
                    <a:pt x="516" y="153"/>
                    <a:pt x="482" y="182"/>
                    <a:pt x="440" y="182"/>
                  </a:cubicBezTo>
                  <a:cubicBezTo>
                    <a:pt x="440" y="182"/>
                    <a:pt x="440" y="182"/>
                    <a:pt x="440" y="182"/>
                  </a:cubicBezTo>
                  <a:cubicBezTo>
                    <a:pt x="398" y="181"/>
                    <a:pt x="364" y="153"/>
                    <a:pt x="364" y="118"/>
                  </a:cubicBezTo>
                  <a:cubicBezTo>
                    <a:pt x="364" y="99"/>
                    <a:pt x="374" y="81"/>
                    <a:pt x="391" y="69"/>
                  </a:cubicBezTo>
                  <a:cubicBezTo>
                    <a:pt x="391" y="67"/>
                    <a:pt x="391" y="67"/>
                    <a:pt x="391" y="67"/>
                  </a:cubicBezTo>
                  <a:cubicBezTo>
                    <a:pt x="329" y="58"/>
                    <a:pt x="272" y="35"/>
                    <a:pt x="224" y="0"/>
                  </a:cubicBezTo>
                  <a:cubicBezTo>
                    <a:pt x="144" y="110"/>
                    <a:pt x="144" y="110"/>
                    <a:pt x="144" y="110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23" y="75"/>
                    <a:pt x="117" y="58"/>
                    <a:pt x="103" y="48"/>
                  </a:cubicBezTo>
                  <a:cubicBezTo>
                    <a:pt x="80" y="31"/>
                    <a:pt x="44" y="41"/>
                    <a:pt x="23" y="69"/>
                  </a:cubicBezTo>
                  <a:cubicBezTo>
                    <a:pt x="2" y="98"/>
                    <a:pt x="4" y="134"/>
                    <a:pt x="27" y="151"/>
                  </a:cubicBezTo>
                  <a:cubicBezTo>
                    <a:pt x="41" y="161"/>
                    <a:pt x="60" y="162"/>
                    <a:pt x="77" y="154"/>
                  </a:cubicBezTo>
                  <a:cubicBezTo>
                    <a:pt x="100" y="171"/>
                    <a:pt x="100" y="171"/>
                    <a:pt x="100" y="171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264" y="500"/>
                    <a:pt x="604" y="502"/>
                    <a:pt x="870" y="315"/>
                  </a:cubicBezTo>
                  <a:cubicBezTo>
                    <a:pt x="778" y="187"/>
                    <a:pt x="778" y="187"/>
                    <a:pt x="778" y="187"/>
                  </a:cubicBezTo>
                  <a:lnTo>
                    <a:pt x="769" y="193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0"/>
            <p:cNvSpPr>
              <a:spLocks/>
            </p:cNvSpPr>
            <p:nvPr/>
          </p:nvSpPr>
          <p:spPr bwMode="auto">
            <a:xfrm>
              <a:off x="3280" y="2127"/>
              <a:ext cx="1224" cy="1650"/>
            </a:xfrm>
            <a:custGeom>
              <a:avLst/>
              <a:gdLst/>
              <a:ahLst/>
              <a:cxnLst>
                <a:cxn ang="0">
                  <a:pos x="516" y="0"/>
                </a:cxn>
                <a:cxn ang="0">
                  <a:pos x="365" y="49"/>
                </a:cxn>
                <a:cxn ang="0">
                  <a:pos x="368" y="58"/>
                </a:cxn>
                <a:cxn ang="0">
                  <a:pos x="409" y="96"/>
                </a:cxn>
                <a:cxn ang="0">
                  <a:pos x="401" y="146"/>
                </a:cxn>
                <a:cxn ang="0">
                  <a:pos x="356" y="180"/>
                </a:cxn>
                <a:cxn ang="0">
                  <a:pos x="328" y="184"/>
                </a:cxn>
                <a:cxn ang="0">
                  <a:pos x="328" y="184"/>
                </a:cxn>
                <a:cxn ang="0">
                  <a:pos x="264" y="143"/>
                </a:cxn>
                <a:cxn ang="0">
                  <a:pos x="274" y="88"/>
                </a:cxn>
                <a:cxn ang="0">
                  <a:pos x="271" y="79"/>
                </a:cxn>
                <a:cxn ang="0">
                  <a:pos x="152" y="118"/>
                </a:cxn>
                <a:cxn ang="0">
                  <a:pos x="167" y="221"/>
                </a:cxn>
                <a:cxn ang="0">
                  <a:pos x="162" y="281"/>
                </a:cxn>
                <a:cxn ang="0">
                  <a:pos x="167" y="283"/>
                </a:cxn>
                <a:cxn ang="0">
                  <a:pos x="204" y="270"/>
                </a:cxn>
                <a:cxn ang="0">
                  <a:pos x="221" y="273"/>
                </a:cxn>
                <a:cxn ang="0">
                  <a:pos x="258" y="309"/>
                </a:cxn>
                <a:cxn ang="0">
                  <a:pos x="258" y="365"/>
                </a:cxn>
                <a:cxn ang="0">
                  <a:pos x="191" y="420"/>
                </a:cxn>
                <a:cxn ang="0">
                  <a:pos x="174" y="417"/>
                </a:cxn>
                <a:cxn ang="0">
                  <a:pos x="136" y="377"/>
                </a:cxn>
                <a:cxn ang="0">
                  <a:pos x="133" y="375"/>
                </a:cxn>
                <a:cxn ang="0">
                  <a:pos x="17" y="517"/>
                </a:cxn>
                <a:cxn ang="0">
                  <a:pos x="97" y="627"/>
                </a:cxn>
                <a:cxn ang="0">
                  <a:pos x="74" y="644"/>
                </a:cxn>
                <a:cxn ang="0">
                  <a:pos x="25" y="647"/>
                </a:cxn>
                <a:cxn ang="0">
                  <a:pos x="20" y="729"/>
                </a:cxn>
                <a:cxn ang="0">
                  <a:pos x="100" y="751"/>
                </a:cxn>
                <a:cxn ang="0">
                  <a:pos x="118" y="704"/>
                </a:cxn>
                <a:cxn ang="0">
                  <a:pos x="141" y="688"/>
                </a:cxn>
                <a:cxn ang="0">
                  <a:pos x="241" y="825"/>
                </a:cxn>
                <a:cxn ang="0">
                  <a:pos x="516" y="0"/>
                </a:cxn>
              </a:cxnLst>
              <a:rect l="0" t="0" r="r" b="b"/>
              <a:pathLst>
                <a:path w="612" h="825">
                  <a:moveTo>
                    <a:pt x="516" y="0"/>
                  </a:moveTo>
                  <a:cubicBezTo>
                    <a:pt x="365" y="49"/>
                    <a:pt x="365" y="49"/>
                    <a:pt x="365" y="49"/>
                  </a:cubicBezTo>
                  <a:cubicBezTo>
                    <a:pt x="368" y="58"/>
                    <a:pt x="368" y="58"/>
                    <a:pt x="368" y="58"/>
                  </a:cubicBezTo>
                  <a:cubicBezTo>
                    <a:pt x="388" y="64"/>
                    <a:pt x="403" y="78"/>
                    <a:pt x="409" y="96"/>
                  </a:cubicBezTo>
                  <a:cubicBezTo>
                    <a:pt x="414" y="112"/>
                    <a:pt x="411" y="130"/>
                    <a:pt x="401" y="146"/>
                  </a:cubicBezTo>
                  <a:cubicBezTo>
                    <a:pt x="391" y="162"/>
                    <a:pt x="375" y="174"/>
                    <a:pt x="356" y="180"/>
                  </a:cubicBezTo>
                  <a:cubicBezTo>
                    <a:pt x="347" y="183"/>
                    <a:pt x="338" y="184"/>
                    <a:pt x="328" y="184"/>
                  </a:cubicBezTo>
                  <a:cubicBezTo>
                    <a:pt x="328" y="184"/>
                    <a:pt x="328" y="184"/>
                    <a:pt x="328" y="184"/>
                  </a:cubicBezTo>
                  <a:cubicBezTo>
                    <a:pt x="297" y="184"/>
                    <a:pt x="272" y="168"/>
                    <a:pt x="264" y="143"/>
                  </a:cubicBezTo>
                  <a:cubicBezTo>
                    <a:pt x="258" y="125"/>
                    <a:pt x="262" y="105"/>
                    <a:pt x="274" y="88"/>
                  </a:cubicBezTo>
                  <a:cubicBezTo>
                    <a:pt x="271" y="79"/>
                    <a:pt x="271" y="79"/>
                    <a:pt x="271" y="79"/>
                  </a:cubicBezTo>
                  <a:cubicBezTo>
                    <a:pt x="152" y="118"/>
                    <a:pt x="152" y="118"/>
                    <a:pt x="152" y="118"/>
                  </a:cubicBezTo>
                  <a:cubicBezTo>
                    <a:pt x="162" y="151"/>
                    <a:pt x="167" y="185"/>
                    <a:pt x="167" y="221"/>
                  </a:cubicBezTo>
                  <a:cubicBezTo>
                    <a:pt x="167" y="241"/>
                    <a:pt x="165" y="262"/>
                    <a:pt x="162" y="281"/>
                  </a:cubicBezTo>
                  <a:cubicBezTo>
                    <a:pt x="167" y="283"/>
                    <a:pt x="167" y="283"/>
                    <a:pt x="167" y="283"/>
                  </a:cubicBezTo>
                  <a:cubicBezTo>
                    <a:pt x="179" y="274"/>
                    <a:pt x="192" y="270"/>
                    <a:pt x="204" y="270"/>
                  </a:cubicBezTo>
                  <a:cubicBezTo>
                    <a:pt x="210" y="270"/>
                    <a:pt x="216" y="271"/>
                    <a:pt x="221" y="273"/>
                  </a:cubicBezTo>
                  <a:cubicBezTo>
                    <a:pt x="238" y="278"/>
                    <a:pt x="251" y="291"/>
                    <a:pt x="258" y="309"/>
                  </a:cubicBezTo>
                  <a:cubicBezTo>
                    <a:pt x="264" y="326"/>
                    <a:pt x="264" y="346"/>
                    <a:pt x="258" y="365"/>
                  </a:cubicBezTo>
                  <a:cubicBezTo>
                    <a:pt x="247" y="397"/>
                    <a:pt x="220" y="420"/>
                    <a:pt x="191" y="420"/>
                  </a:cubicBezTo>
                  <a:cubicBezTo>
                    <a:pt x="185" y="420"/>
                    <a:pt x="179" y="419"/>
                    <a:pt x="174" y="417"/>
                  </a:cubicBezTo>
                  <a:cubicBezTo>
                    <a:pt x="156" y="411"/>
                    <a:pt x="142" y="396"/>
                    <a:pt x="136" y="377"/>
                  </a:cubicBezTo>
                  <a:cubicBezTo>
                    <a:pt x="133" y="375"/>
                    <a:pt x="133" y="375"/>
                    <a:pt x="133" y="375"/>
                  </a:cubicBezTo>
                  <a:cubicBezTo>
                    <a:pt x="107" y="432"/>
                    <a:pt x="66" y="480"/>
                    <a:pt x="17" y="517"/>
                  </a:cubicBezTo>
                  <a:cubicBezTo>
                    <a:pt x="97" y="627"/>
                    <a:pt x="97" y="627"/>
                    <a:pt x="97" y="627"/>
                  </a:cubicBezTo>
                  <a:cubicBezTo>
                    <a:pt x="74" y="644"/>
                    <a:pt x="74" y="644"/>
                    <a:pt x="74" y="644"/>
                  </a:cubicBezTo>
                  <a:cubicBezTo>
                    <a:pt x="57" y="636"/>
                    <a:pt x="39" y="637"/>
                    <a:pt x="25" y="647"/>
                  </a:cubicBezTo>
                  <a:cubicBezTo>
                    <a:pt x="2" y="664"/>
                    <a:pt x="0" y="701"/>
                    <a:pt x="20" y="729"/>
                  </a:cubicBezTo>
                  <a:cubicBezTo>
                    <a:pt x="41" y="758"/>
                    <a:pt x="77" y="767"/>
                    <a:pt x="100" y="751"/>
                  </a:cubicBezTo>
                  <a:cubicBezTo>
                    <a:pt x="114" y="740"/>
                    <a:pt x="120" y="723"/>
                    <a:pt x="118" y="704"/>
                  </a:cubicBezTo>
                  <a:cubicBezTo>
                    <a:pt x="141" y="688"/>
                    <a:pt x="141" y="688"/>
                    <a:pt x="141" y="688"/>
                  </a:cubicBezTo>
                  <a:cubicBezTo>
                    <a:pt x="241" y="825"/>
                    <a:pt x="241" y="825"/>
                    <a:pt x="241" y="825"/>
                  </a:cubicBezTo>
                  <a:cubicBezTo>
                    <a:pt x="505" y="633"/>
                    <a:pt x="612" y="311"/>
                    <a:pt x="516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1"/>
            <p:cNvSpPr>
              <a:spLocks/>
            </p:cNvSpPr>
            <p:nvPr/>
          </p:nvSpPr>
          <p:spPr bwMode="auto">
            <a:xfrm>
              <a:off x="2906" y="1069"/>
              <a:ext cx="1398" cy="1416"/>
            </a:xfrm>
            <a:custGeom>
              <a:avLst/>
              <a:gdLst/>
              <a:ahLst/>
              <a:cxnLst>
                <a:cxn ang="0">
                  <a:pos x="546" y="597"/>
                </a:cxn>
                <a:cxn ang="0">
                  <a:pos x="537" y="570"/>
                </a:cxn>
                <a:cxn ang="0">
                  <a:pos x="699" y="517"/>
                </a:cxn>
                <a:cxn ang="0">
                  <a:pos x="0" y="0"/>
                </a:cxn>
                <a:cxn ang="0">
                  <a:pos x="0" y="158"/>
                </a:cxn>
                <a:cxn ang="0">
                  <a:pos x="9" y="158"/>
                </a:cxn>
                <a:cxn ang="0">
                  <a:pos x="57" y="131"/>
                </a:cxn>
                <a:cxn ang="0">
                  <a:pos x="121" y="207"/>
                </a:cxn>
                <a:cxn ang="0">
                  <a:pos x="57" y="283"/>
                </a:cxn>
                <a:cxn ang="0">
                  <a:pos x="9" y="257"/>
                </a:cxn>
                <a:cxn ang="0">
                  <a:pos x="0" y="257"/>
                </a:cxn>
                <a:cxn ang="0">
                  <a:pos x="0" y="384"/>
                </a:cxn>
                <a:cxn ang="0">
                  <a:pos x="157" y="425"/>
                </a:cxn>
                <a:cxn ang="0">
                  <a:pos x="161" y="420"/>
                </a:cxn>
                <a:cxn ang="0">
                  <a:pos x="168" y="365"/>
                </a:cxn>
                <a:cxn ang="0">
                  <a:pos x="217" y="342"/>
                </a:cxn>
                <a:cxn ang="0">
                  <a:pos x="267" y="359"/>
                </a:cxn>
                <a:cxn ang="0">
                  <a:pos x="291" y="455"/>
                </a:cxn>
                <a:cxn ang="0">
                  <a:pos x="241" y="478"/>
                </a:cxn>
                <a:cxn ang="0">
                  <a:pos x="240" y="478"/>
                </a:cxn>
                <a:cxn ang="0">
                  <a:pos x="238" y="482"/>
                </a:cxn>
                <a:cxn ang="0">
                  <a:pos x="336" y="635"/>
                </a:cxn>
                <a:cxn ang="0">
                  <a:pos x="466" y="593"/>
                </a:cxn>
                <a:cxn ang="0">
                  <a:pos x="475" y="620"/>
                </a:cxn>
                <a:cxn ang="0">
                  <a:pos x="462" y="668"/>
                </a:cxn>
                <a:cxn ang="0">
                  <a:pos x="539" y="697"/>
                </a:cxn>
                <a:cxn ang="0">
                  <a:pos x="584" y="628"/>
                </a:cxn>
                <a:cxn ang="0">
                  <a:pos x="546" y="597"/>
                </a:cxn>
              </a:cxnLst>
              <a:rect l="0" t="0" r="r" b="b"/>
              <a:pathLst>
                <a:path w="699" h="708">
                  <a:moveTo>
                    <a:pt x="546" y="597"/>
                  </a:moveTo>
                  <a:cubicBezTo>
                    <a:pt x="537" y="570"/>
                    <a:pt x="537" y="570"/>
                    <a:pt x="537" y="570"/>
                  </a:cubicBezTo>
                  <a:cubicBezTo>
                    <a:pt x="699" y="517"/>
                    <a:pt x="699" y="517"/>
                    <a:pt x="699" y="517"/>
                  </a:cubicBezTo>
                  <a:cubicBezTo>
                    <a:pt x="599" y="207"/>
                    <a:pt x="325" y="5"/>
                    <a:pt x="0" y="0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9" y="158"/>
                    <a:pt x="9" y="158"/>
                    <a:pt x="9" y="158"/>
                  </a:cubicBezTo>
                  <a:cubicBezTo>
                    <a:pt x="21" y="141"/>
                    <a:pt x="38" y="131"/>
                    <a:pt x="57" y="131"/>
                  </a:cubicBezTo>
                  <a:cubicBezTo>
                    <a:pt x="92" y="131"/>
                    <a:pt x="121" y="165"/>
                    <a:pt x="121" y="207"/>
                  </a:cubicBezTo>
                  <a:cubicBezTo>
                    <a:pt x="121" y="249"/>
                    <a:pt x="92" y="283"/>
                    <a:pt x="57" y="283"/>
                  </a:cubicBezTo>
                  <a:cubicBezTo>
                    <a:pt x="38" y="283"/>
                    <a:pt x="21" y="273"/>
                    <a:pt x="9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57" y="386"/>
                    <a:pt x="110" y="401"/>
                    <a:pt x="157" y="425"/>
                  </a:cubicBezTo>
                  <a:cubicBezTo>
                    <a:pt x="161" y="420"/>
                    <a:pt x="161" y="420"/>
                    <a:pt x="161" y="420"/>
                  </a:cubicBezTo>
                  <a:cubicBezTo>
                    <a:pt x="154" y="400"/>
                    <a:pt x="157" y="380"/>
                    <a:pt x="168" y="365"/>
                  </a:cubicBezTo>
                  <a:cubicBezTo>
                    <a:pt x="179" y="350"/>
                    <a:pt x="197" y="342"/>
                    <a:pt x="217" y="342"/>
                  </a:cubicBezTo>
                  <a:cubicBezTo>
                    <a:pt x="234" y="342"/>
                    <a:pt x="252" y="348"/>
                    <a:pt x="267" y="359"/>
                  </a:cubicBezTo>
                  <a:cubicBezTo>
                    <a:pt x="301" y="384"/>
                    <a:pt x="311" y="427"/>
                    <a:pt x="291" y="455"/>
                  </a:cubicBezTo>
                  <a:cubicBezTo>
                    <a:pt x="280" y="470"/>
                    <a:pt x="262" y="478"/>
                    <a:pt x="241" y="478"/>
                  </a:cubicBezTo>
                  <a:cubicBezTo>
                    <a:pt x="241" y="478"/>
                    <a:pt x="241" y="478"/>
                    <a:pt x="240" y="478"/>
                  </a:cubicBezTo>
                  <a:cubicBezTo>
                    <a:pt x="238" y="482"/>
                    <a:pt x="238" y="482"/>
                    <a:pt x="238" y="482"/>
                  </a:cubicBezTo>
                  <a:cubicBezTo>
                    <a:pt x="282" y="524"/>
                    <a:pt x="316" y="576"/>
                    <a:pt x="336" y="635"/>
                  </a:cubicBezTo>
                  <a:cubicBezTo>
                    <a:pt x="466" y="593"/>
                    <a:pt x="466" y="593"/>
                    <a:pt x="466" y="593"/>
                  </a:cubicBezTo>
                  <a:cubicBezTo>
                    <a:pt x="475" y="620"/>
                    <a:pt x="475" y="620"/>
                    <a:pt x="475" y="620"/>
                  </a:cubicBezTo>
                  <a:cubicBezTo>
                    <a:pt x="462" y="634"/>
                    <a:pt x="457" y="652"/>
                    <a:pt x="462" y="668"/>
                  </a:cubicBezTo>
                  <a:cubicBezTo>
                    <a:pt x="471" y="695"/>
                    <a:pt x="506" y="708"/>
                    <a:pt x="539" y="697"/>
                  </a:cubicBezTo>
                  <a:cubicBezTo>
                    <a:pt x="573" y="686"/>
                    <a:pt x="593" y="656"/>
                    <a:pt x="584" y="628"/>
                  </a:cubicBezTo>
                  <a:cubicBezTo>
                    <a:pt x="579" y="612"/>
                    <a:pt x="564" y="601"/>
                    <a:pt x="546" y="597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82352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sp>
        <p:nvSpPr>
          <p:cNvPr id="27" name="Line 5">
            <a:extLst>
              <a:ext uri="{FF2B5EF4-FFF2-40B4-BE49-F238E27FC236}">
                <a16:creationId xmlns:a16="http://schemas.microsoft.com/office/drawing/2014/main" id="{C50DB358-19CB-4A11-BEFE-63814865694F}"/>
              </a:ext>
            </a:extLst>
          </p:cNvPr>
          <p:cNvSpPr/>
          <p:nvPr userDrawn="1"/>
        </p:nvSpPr>
        <p:spPr>
          <a:xfrm>
            <a:off x="209128" y="4797152"/>
            <a:ext cx="2490664" cy="0"/>
          </a:xfrm>
          <a:prstGeom prst="line">
            <a:avLst/>
          </a:prstGeom>
          <a:ln w="19080" cap="rnd">
            <a:solidFill>
              <a:srgbClr val="868282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" name="Text Placeholder 28"/>
          <p:cNvSpPr>
            <a:spLocks noGrp="1"/>
          </p:cNvSpPr>
          <p:nvPr>
            <p:ph type="body" sz="quarter" idx="11"/>
          </p:nvPr>
        </p:nvSpPr>
        <p:spPr>
          <a:xfrm>
            <a:off x="539626" y="4437112"/>
            <a:ext cx="2160166" cy="288032"/>
          </a:xfr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endParaRPr lang="en-US" dirty="0"/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12"/>
          </p:nvPr>
        </p:nvSpPr>
        <p:spPr>
          <a:xfrm>
            <a:off x="539552" y="4797152"/>
            <a:ext cx="2160166" cy="288032"/>
          </a:xfrm>
        </p:spPr>
        <p:txBody>
          <a:bodyPr/>
          <a:lstStyle>
            <a:lvl1pPr>
              <a:buClr>
                <a:schemeClr val="accent3">
                  <a:lumMod val="20000"/>
                  <a:lumOff val="80000"/>
                </a:schemeClr>
              </a:buClr>
              <a:buFont typeface="Wingdings" pitchFamily="2" charset="2"/>
              <a:buChar char="§"/>
              <a:defRPr sz="1400" b="0"/>
            </a:lvl1pPr>
          </a:lstStyle>
          <a:p>
            <a:pPr lvl="0"/>
            <a:endParaRPr lang="en-US" dirty="0"/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13"/>
          </p:nvPr>
        </p:nvSpPr>
        <p:spPr>
          <a:xfrm>
            <a:off x="7164362" y="4869160"/>
            <a:ext cx="2160166" cy="288032"/>
          </a:xfr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endParaRPr lang="en-US" dirty="0"/>
          </a:p>
        </p:txBody>
      </p:sp>
      <p:sp>
        <p:nvSpPr>
          <p:cNvPr id="32" name="Text Placeholder 28"/>
          <p:cNvSpPr>
            <a:spLocks noGrp="1"/>
          </p:cNvSpPr>
          <p:nvPr>
            <p:ph type="body" sz="quarter" idx="14"/>
          </p:nvPr>
        </p:nvSpPr>
        <p:spPr>
          <a:xfrm>
            <a:off x="7164362" y="5229200"/>
            <a:ext cx="2160166" cy="288032"/>
          </a:xfrm>
        </p:spPr>
        <p:txBody>
          <a:bodyPr/>
          <a:lstStyle>
            <a:lvl1pPr>
              <a:buClr>
                <a:schemeClr val="accent4">
                  <a:lumMod val="20000"/>
                  <a:lumOff val="80000"/>
                </a:schemeClr>
              </a:buClr>
              <a:buFont typeface="Wingdings" pitchFamily="2" charset="2"/>
              <a:buChar char="§"/>
              <a:defRPr sz="1400" b="0"/>
            </a:lvl1pPr>
          </a:lstStyle>
          <a:p>
            <a:pPr lvl="0"/>
            <a:endParaRPr lang="en-US" dirty="0"/>
          </a:p>
        </p:txBody>
      </p:sp>
      <p:sp>
        <p:nvSpPr>
          <p:cNvPr id="33" name="Text Placeholder 28"/>
          <p:cNvSpPr>
            <a:spLocks noGrp="1"/>
          </p:cNvSpPr>
          <p:nvPr>
            <p:ph type="body" sz="quarter" idx="15"/>
          </p:nvPr>
        </p:nvSpPr>
        <p:spPr>
          <a:xfrm>
            <a:off x="539552" y="1988840"/>
            <a:ext cx="2160166" cy="288032"/>
          </a:xfr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endParaRPr lang="en-US" dirty="0"/>
          </a:p>
        </p:txBody>
      </p:sp>
      <p:sp>
        <p:nvSpPr>
          <p:cNvPr id="34" name="Text Placeholder 28"/>
          <p:cNvSpPr>
            <a:spLocks noGrp="1"/>
          </p:cNvSpPr>
          <p:nvPr>
            <p:ph type="body" sz="quarter" idx="16"/>
          </p:nvPr>
        </p:nvSpPr>
        <p:spPr>
          <a:xfrm>
            <a:off x="539478" y="2348880"/>
            <a:ext cx="2160166" cy="288032"/>
          </a:xfrm>
        </p:spPr>
        <p:txBody>
          <a:bodyPr/>
          <a:lstStyle>
            <a:lvl1pPr>
              <a:buClr>
                <a:schemeClr val="accent6">
                  <a:lumMod val="20000"/>
                  <a:lumOff val="80000"/>
                </a:schemeClr>
              </a:buClr>
              <a:buFont typeface="Wingdings" pitchFamily="2" charset="2"/>
              <a:buChar char="§"/>
              <a:defRPr sz="1400" b="0"/>
            </a:lvl1pPr>
          </a:lstStyle>
          <a:p>
            <a:pPr lvl="0"/>
            <a:endParaRPr lang="en-US" dirty="0"/>
          </a:p>
        </p:txBody>
      </p:sp>
      <p:sp>
        <p:nvSpPr>
          <p:cNvPr id="35" name="Text Placeholder 28"/>
          <p:cNvSpPr>
            <a:spLocks noGrp="1"/>
          </p:cNvSpPr>
          <p:nvPr>
            <p:ph type="body" sz="quarter" idx="17"/>
          </p:nvPr>
        </p:nvSpPr>
        <p:spPr>
          <a:xfrm rot="15307887">
            <a:off x="1707581" y="4286628"/>
            <a:ext cx="2162373" cy="504056"/>
          </a:xfrm>
        </p:spPr>
        <p:txBody>
          <a:bodyPr/>
          <a:lstStyle>
            <a:lvl1pPr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6" name="Text Placeholder 28"/>
          <p:cNvSpPr>
            <a:spLocks noGrp="1"/>
          </p:cNvSpPr>
          <p:nvPr>
            <p:ph type="body" sz="quarter" idx="18"/>
          </p:nvPr>
        </p:nvSpPr>
        <p:spPr>
          <a:xfrm rot="19566360">
            <a:off x="2524558" y="2275091"/>
            <a:ext cx="2160166" cy="288032"/>
          </a:xfrm>
        </p:spPr>
        <p:txBody>
          <a:bodyPr/>
          <a:lstStyle>
            <a:lvl1pPr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7" name="Text Placeholder 28"/>
          <p:cNvSpPr>
            <a:spLocks noGrp="1"/>
          </p:cNvSpPr>
          <p:nvPr>
            <p:ph type="body" sz="quarter" idx="19"/>
          </p:nvPr>
        </p:nvSpPr>
        <p:spPr>
          <a:xfrm>
            <a:off x="3419872" y="5805264"/>
            <a:ext cx="2160166" cy="288032"/>
          </a:xfrm>
        </p:spPr>
        <p:txBody>
          <a:bodyPr/>
          <a:lstStyle>
            <a:lvl1pPr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0" name="Text Placeholder 28"/>
          <p:cNvSpPr>
            <a:spLocks noGrp="1"/>
          </p:cNvSpPr>
          <p:nvPr>
            <p:ph type="body" sz="quarter" idx="20"/>
          </p:nvPr>
        </p:nvSpPr>
        <p:spPr>
          <a:xfrm rot="6707401">
            <a:off x="5168391" y="4394849"/>
            <a:ext cx="2160240" cy="576064"/>
          </a:xfrm>
        </p:spPr>
        <p:txBody>
          <a:bodyPr/>
          <a:lstStyle>
            <a:lvl1pPr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1" name="Text Placeholder 28"/>
          <p:cNvSpPr>
            <a:spLocks noGrp="1"/>
          </p:cNvSpPr>
          <p:nvPr>
            <p:ph type="body" sz="quarter" idx="21"/>
          </p:nvPr>
        </p:nvSpPr>
        <p:spPr>
          <a:xfrm>
            <a:off x="6804322" y="1916832"/>
            <a:ext cx="2160166" cy="288032"/>
          </a:xfr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endParaRPr lang="en-US" dirty="0"/>
          </a:p>
        </p:txBody>
      </p:sp>
      <p:sp>
        <p:nvSpPr>
          <p:cNvPr id="52" name="Text Placeholder 28"/>
          <p:cNvSpPr>
            <a:spLocks noGrp="1"/>
          </p:cNvSpPr>
          <p:nvPr>
            <p:ph type="body" sz="quarter" idx="22"/>
          </p:nvPr>
        </p:nvSpPr>
        <p:spPr>
          <a:xfrm>
            <a:off x="6804248" y="2348880"/>
            <a:ext cx="2160166" cy="288032"/>
          </a:xfrm>
        </p:spPr>
        <p:txBody>
          <a:bodyPr/>
          <a:lstStyle>
            <a:lvl1pPr>
              <a:buClr>
                <a:schemeClr val="accent2">
                  <a:lumMod val="20000"/>
                  <a:lumOff val="80000"/>
                </a:schemeClr>
              </a:buClr>
              <a:buFont typeface="Wingdings" pitchFamily="2" charset="2"/>
              <a:buChar char="§"/>
              <a:defRPr sz="1400" b="0"/>
            </a:lvl1pPr>
          </a:lstStyle>
          <a:p>
            <a:pPr lvl="0"/>
            <a:endParaRPr lang="en-US" dirty="0"/>
          </a:p>
        </p:txBody>
      </p:sp>
      <p:sp>
        <p:nvSpPr>
          <p:cNvPr id="53" name="Text Placeholder 28"/>
          <p:cNvSpPr>
            <a:spLocks noGrp="1"/>
          </p:cNvSpPr>
          <p:nvPr>
            <p:ph type="body" sz="quarter" idx="23"/>
          </p:nvPr>
        </p:nvSpPr>
        <p:spPr>
          <a:xfrm>
            <a:off x="3995936" y="3573016"/>
            <a:ext cx="1080120" cy="936104"/>
          </a:xfrm>
        </p:spPr>
        <p:txBody>
          <a:bodyPr/>
          <a:lstStyle>
            <a:lvl1pPr algn="ctr">
              <a:buNone/>
              <a:defRPr sz="1600" b="1"/>
            </a:lvl1pPr>
          </a:lstStyle>
          <a:p>
            <a:pPr lvl="0"/>
            <a:endParaRPr lang="en-US" dirty="0"/>
          </a:p>
        </p:txBody>
      </p:sp>
      <p:sp>
        <p:nvSpPr>
          <p:cNvPr id="54" name="Line 3">
            <a:extLst>
              <a:ext uri="{FF2B5EF4-FFF2-40B4-BE49-F238E27FC236}">
                <a16:creationId xmlns:a16="http://schemas.microsoft.com/office/drawing/2014/main" id="{D1C5E3E0-7459-4318-9429-D37D8C2D96EC}"/>
              </a:ext>
            </a:extLst>
          </p:cNvPr>
          <p:cNvSpPr/>
          <p:nvPr userDrawn="1"/>
        </p:nvSpPr>
        <p:spPr>
          <a:xfrm flipV="1">
            <a:off x="6372200" y="2276872"/>
            <a:ext cx="2592288" cy="0"/>
          </a:xfrm>
          <a:prstGeom prst="line">
            <a:avLst/>
          </a:prstGeom>
          <a:ln w="19080" cap="rnd">
            <a:solidFill>
              <a:srgbClr val="868282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" name="Line 6">
            <a:extLst>
              <a:ext uri="{FF2B5EF4-FFF2-40B4-BE49-F238E27FC236}">
                <a16:creationId xmlns:a16="http://schemas.microsoft.com/office/drawing/2014/main" id="{C4FDC23B-0A0A-46AD-88AB-D6BE00BCDD7F}"/>
              </a:ext>
            </a:extLst>
          </p:cNvPr>
          <p:cNvSpPr/>
          <p:nvPr userDrawn="1"/>
        </p:nvSpPr>
        <p:spPr>
          <a:xfrm>
            <a:off x="179512" y="2276871"/>
            <a:ext cx="2749328" cy="13892"/>
          </a:xfrm>
          <a:prstGeom prst="line">
            <a:avLst/>
          </a:prstGeom>
          <a:ln w="19080" cap="rnd">
            <a:solidFill>
              <a:srgbClr val="868282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Line 4">
            <a:extLst>
              <a:ext uri="{FF2B5EF4-FFF2-40B4-BE49-F238E27FC236}">
                <a16:creationId xmlns:a16="http://schemas.microsoft.com/office/drawing/2014/main" id="{1C8672DB-39A9-46A7-803A-63E18E5A5D0A}"/>
              </a:ext>
            </a:extLst>
          </p:cNvPr>
          <p:cNvSpPr/>
          <p:nvPr userDrawn="1"/>
        </p:nvSpPr>
        <p:spPr>
          <a:xfrm>
            <a:off x="6729959" y="5229200"/>
            <a:ext cx="2234529" cy="0"/>
          </a:xfrm>
          <a:prstGeom prst="line">
            <a:avLst/>
          </a:prstGeom>
          <a:ln w="19080" cap="rnd">
            <a:solidFill>
              <a:srgbClr val="868282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55355D9-8F20-46C7-8832-F12B9E1013AA}"/>
              </a:ext>
            </a:extLst>
          </p:cNvPr>
          <p:cNvSpPr/>
          <p:nvPr userDrawn="1"/>
        </p:nvSpPr>
        <p:spPr>
          <a:xfrm>
            <a:off x="6516216" y="2000250"/>
            <a:ext cx="214313" cy="2143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962E733-440D-4D8E-939C-B0715B57DA33}"/>
              </a:ext>
            </a:extLst>
          </p:cNvPr>
          <p:cNvSpPr/>
          <p:nvPr userDrawn="1"/>
        </p:nvSpPr>
        <p:spPr>
          <a:xfrm>
            <a:off x="6877967" y="4952578"/>
            <a:ext cx="214313" cy="2143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B2DB959-0B65-4842-B6FA-22313CD60D33}"/>
              </a:ext>
            </a:extLst>
          </p:cNvPr>
          <p:cNvSpPr/>
          <p:nvPr userDrawn="1"/>
        </p:nvSpPr>
        <p:spPr>
          <a:xfrm>
            <a:off x="214313" y="4500563"/>
            <a:ext cx="214312" cy="2143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6DCBA08-CA2F-4B16-BF7B-B78B4EF425FD}"/>
              </a:ext>
            </a:extLst>
          </p:cNvPr>
          <p:cNvSpPr/>
          <p:nvPr userDrawn="1"/>
        </p:nvSpPr>
        <p:spPr>
          <a:xfrm>
            <a:off x="214313" y="2000250"/>
            <a:ext cx="214312" cy="2143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0" name="Line 6">
            <a:extLst>
              <a:ext uri="{FF2B5EF4-FFF2-40B4-BE49-F238E27FC236}">
                <a16:creationId xmlns:a16="http://schemas.microsoft.com/office/drawing/2014/main" id="{C4FDC23B-0A0A-46AD-88AB-D6BE00BCDD7F}"/>
              </a:ext>
            </a:extLst>
          </p:cNvPr>
          <p:cNvSpPr/>
          <p:nvPr userDrawn="1"/>
        </p:nvSpPr>
        <p:spPr>
          <a:xfrm>
            <a:off x="179513" y="3429000"/>
            <a:ext cx="2120824" cy="8260"/>
          </a:xfrm>
          <a:prstGeom prst="line">
            <a:avLst/>
          </a:prstGeom>
          <a:ln w="19080" cap="rnd">
            <a:solidFill>
              <a:srgbClr val="868282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6DCBA08-CA2F-4B16-BF7B-B78B4EF425FD}"/>
              </a:ext>
            </a:extLst>
          </p:cNvPr>
          <p:cNvSpPr/>
          <p:nvPr userDrawn="1"/>
        </p:nvSpPr>
        <p:spPr>
          <a:xfrm>
            <a:off x="253232" y="3146747"/>
            <a:ext cx="214312" cy="2143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2" name="Text Placeholder 28"/>
          <p:cNvSpPr>
            <a:spLocks noGrp="1"/>
          </p:cNvSpPr>
          <p:nvPr>
            <p:ph type="body" sz="quarter" idx="24"/>
          </p:nvPr>
        </p:nvSpPr>
        <p:spPr>
          <a:xfrm rot="2299993">
            <a:off x="4668365" y="2464618"/>
            <a:ext cx="2160166" cy="288032"/>
          </a:xfrm>
        </p:spPr>
        <p:txBody>
          <a:bodyPr/>
          <a:lstStyle>
            <a:lvl1pPr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3" name="Text Placeholder 28"/>
          <p:cNvSpPr>
            <a:spLocks noGrp="1"/>
          </p:cNvSpPr>
          <p:nvPr>
            <p:ph type="body" sz="quarter" idx="25"/>
          </p:nvPr>
        </p:nvSpPr>
        <p:spPr>
          <a:xfrm>
            <a:off x="539626" y="3140968"/>
            <a:ext cx="2160166" cy="288032"/>
          </a:xfr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endParaRPr lang="en-US" dirty="0"/>
          </a:p>
        </p:txBody>
      </p:sp>
      <p:sp>
        <p:nvSpPr>
          <p:cNvPr id="74" name="Text Placeholder 28"/>
          <p:cNvSpPr>
            <a:spLocks noGrp="1"/>
          </p:cNvSpPr>
          <p:nvPr>
            <p:ph type="body" sz="quarter" idx="26"/>
          </p:nvPr>
        </p:nvSpPr>
        <p:spPr>
          <a:xfrm>
            <a:off x="539626" y="3501008"/>
            <a:ext cx="2160166" cy="288032"/>
          </a:xfrm>
        </p:spPr>
        <p:txBody>
          <a:bodyPr/>
          <a:lstStyle>
            <a:lvl1pPr>
              <a:buClr>
                <a:schemeClr val="accent5">
                  <a:lumMod val="20000"/>
                  <a:lumOff val="80000"/>
                </a:schemeClr>
              </a:buClr>
              <a:buFont typeface="Wingdings" pitchFamily="2" charset="2"/>
              <a:buChar char="§"/>
              <a:defRPr sz="1400" b="0"/>
            </a:lvl1pPr>
          </a:lstStyle>
          <a:p>
            <a:pPr lvl="0"/>
            <a:endParaRPr lang="en-US" dirty="0"/>
          </a:p>
        </p:txBody>
      </p:sp>
      <p:grpSp>
        <p:nvGrpSpPr>
          <p:cNvPr id="40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41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extBox 45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7" name="Date Placeholder 27"/>
          <p:cNvSpPr>
            <a:spLocks noGrp="1"/>
          </p:cNvSpPr>
          <p:nvPr>
            <p:ph type="dt" sz="half" idx="27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10/31/22</a:t>
            </a:fld>
            <a:endParaRPr lang="en-US" sz="1600"/>
          </a:p>
        </p:txBody>
      </p:sp>
      <p:sp>
        <p:nvSpPr>
          <p:cNvPr id="48" name="Footer Placeholder 16"/>
          <p:cNvSpPr>
            <a:spLocks noGrp="1"/>
          </p:cNvSpPr>
          <p:nvPr>
            <p:ph type="ftr" sz="quarter" idx="28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ing with 3 elements in different shap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EF067860-C771-4C6D-B48E-4BC3A400F3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grpSp>
        <p:nvGrpSpPr>
          <p:cNvPr id="131" name="Group 37"/>
          <p:cNvGrpSpPr>
            <a:grpSpLocks noChangeAspect="1"/>
          </p:cNvGrpSpPr>
          <p:nvPr/>
        </p:nvGrpSpPr>
        <p:grpSpPr bwMode="auto">
          <a:xfrm>
            <a:off x="1662113" y="1905843"/>
            <a:ext cx="5819775" cy="4835525"/>
            <a:chOff x="1046" y="983"/>
            <a:chExt cx="3666" cy="3046"/>
          </a:xfrm>
        </p:grpSpPr>
        <p:sp>
          <p:nvSpPr>
            <p:cNvPr id="138" name="Freeform 38"/>
            <p:cNvSpPr>
              <a:spLocks/>
            </p:cNvSpPr>
            <p:nvPr/>
          </p:nvSpPr>
          <p:spPr bwMode="auto">
            <a:xfrm>
              <a:off x="1046" y="983"/>
              <a:ext cx="761" cy="761"/>
            </a:xfrm>
            <a:custGeom>
              <a:avLst/>
              <a:gdLst/>
              <a:ahLst/>
              <a:cxnLst>
                <a:cxn ang="0">
                  <a:pos x="450" y="243"/>
                </a:cxn>
                <a:cxn ang="0">
                  <a:pos x="495" y="191"/>
                </a:cxn>
                <a:cxn ang="0">
                  <a:pos x="450" y="139"/>
                </a:cxn>
                <a:cxn ang="0">
                  <a:pos x="406" y="152"/>
                </a:cxn>
                <a:cxn ang="0">
                  <a:pos x="383" y="138"/>
                </a:cxn>
                <a:cxn ang="0">
                  <a:pos x="383" y="0"/>
                </a:cxn>
                <a:cxn ang="0">
                  <a:pos x="383" y="26"/>
                </a:cxn>
                <a:cxn ang="0">
                  <a:pos x="383" y="0"/>
                </a:cxn>
                <a:cxn ang="0">
                  <a:pos x="244" y="0"/>
                </a:cxn>
                <a:cxn ang="0">
                  <a:pos x="230" y="22"/>
                </a:cxn>
                <a:cxn ang="0">
                  <a:pos x="243" y="66"/>
                </a:cxn>
                <a:cxn ang="0">
                  <a:pos x="191" y="111"/>
                </a:cxn>
                <a:cxn ang="0">
                  <a:pos x="140" y="66"/>
                </a:cxn>
                <a:cxn ang="0">
                  <a:pos x="152" y="22"/>
                </a:cxn>
                <a:cxn ang="0">
                  <a:pos x="138" y="0"/>
                </a:cxn>
                <a:cxn ang="0">
                  <a:pos x="0" y="0"/>
                </a:cxn>
                <a:cxn ang="0">
                  <a:pos x="0" y="138"/>
                </a:cxn>
                <a:cxn ang="0">
                  <a:pos x="23" y="152"/>
                </a:cxn>
                <a:cxn ang="0">
                  <a:pos x="66" y="139"/>
                </a:cxn>
                <a:cxn ang="0">
                  <a:pos x="111" y="191"/>
                </a:cxn>
                <a:cxn ang="0">
                  <a:pos x="66" y="243"/>
                </a:cxn>
                <a:cxn ang="0">
                  <a:pos x="23" y="230"/>
                </a:cxn>
                <a:cxn ang="0">
                  <a:pos x="0" y="244"/>
                </a:cxn>
                <a:cxn ang="0">
                  <a:pos x="0" y="383"/>
                </a:cxn>
                <a:cxn ang="0">
                  <a:pos x="138" y="383"/>
                </a:cxn>
                <a:cxn ang="0">
                  <a:pos x="152" y="406"/>
                </a:cxn>
                <a:cxn ang="0">
                  <a:pos x="140" y="450"/>
                </a:cxn>
                <a:cxn ang="0">
                  <a:pos x="191" y="495"/>
                </a:cxn>
                <a:cxn ang="0">
                  <a:pos x="243" y="450"/>
                </a:cxn>
                <a:cxn ang="0">
                  <a:pos x="230" y="406"/>
                </a:cxn>
                <a:cxn ang="0">
                  <a:pos x="244" y="383"/>
                </a:cxn>
                <a:cxn ang="0">
                  <a:pos x="383" y="383"/>
                </a:cxn>
                <a:cxn ang="0">
                  <a:pos x="383" y="383"/>
                </a:cxn>
                <a:cxn ang="0">
                  <a:pos x="383" y="244"/>
                </a:cxn>
                <a:cxn ang="0">
                  <a:pos x="406" y="230"/>
                </a:cxn>
                <a:cxn ang="0">
                  <a:pos x="450" y="243"/>
                </a:cxn>
              </a:cxnLst>
              <a:rect l="0" t="0" r="r" b="b"/>
              <a:pathLst>
                <a:path w="495" h="495">
                  <a:moveTo>
                    <a:pt x="450" y="243"/>
                  </a:moveTo>
                  <a:cubicBezTo>
                    <a:pt x="479" y="243"/>
                    <a:pt x="495" y="220"/>
                    <a:pt x="495" y="191"/>
                  </a:cubicBezTo>
                  <a:cubicBezTo>
                    <a:pt x="495" y="163"/>
                    <a:pt x="479" y="139"/>
                    <a:pt x="450" y="139"/>
                  </a:cubicBezTo>
                  <a:cubicBezTo>
                    <a:pt x="438" y="139"/>
                    <a:pt x="421" y="144"/>
                    <a:pt x="406" y="152"/>
                  </a:cubicBezTo>
                  <a:cubicBezTo>
                    <a:pt x="396" y="157"/>
                    <a:pt x="383" y="150"/>
                    <a:pt x="383" y="138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383" y="26"/>
                    <a:pt x="383" y="26"/>
                    <a:pt x="383" y="26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33" y="0"/>
                    <a:pt x="225" y="12"/>
                    <a:pt x="230" y="22"/>
                  </a:cubicBezTo>
                  <a:cubicBezTo>
                    <a:pt x="238" y="37"/>
                    <a:pt x="243" y="54"/>
                    <a:pt x="243" y="66"/>
                  </a:cubicBezTo>
                  <a:cubicBezTo>
                    <a:pt x="243" y="95"/>
                    <a:pt x="220" y="111"/>
                    <a:pt x="191" y="111"/>
                  </a:cubicBezTo>
                  <a:cubicBezTo>
                    <a:pt x="163" y="111"/>
                    <a:pt x="140" y="95"/>
                    <a:pt x="140" y="66"/>
                  </a:cubicBezTo>
                  <a:cubicBezTo>
                    <a:pt x="140" y="54"/>
                    <a:pt x="145" y="37"/>
                    <a:pt x="152" y="22"/>
                  </a:cubicBezTo>
                  <a:cubicBezTo>
                    <a:pt x="157" y="12"/>
                    <a:pt x="150" y="0"/>
                    <a:pt x="1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0"/>
                    <a:pt x="12" y="157"/>
                    <a:pt x="23" y="152"/>
                  </a:cubicBezTo>
                  <a:cubicBezTo>
                    <a:pt x="38" y="144"/>
                    <a:pt x="54" y="139"/>
                    <a:pt x="66" y="139"/>
                  </a:cubicBezTo>
                  <a:cubicBezTo>
                    <a:pt x="96" y="139"/>
                    <a:pt x="111" y="163"/>
                    <a:pt x="111" y="191"/>
                  </a:cubicBezTo>
                  <a:cubicBezTo>
                    <a:pt x="111" y="220"/>
                    <a:pt x="96" y="243"/>
                    <a:pt x="66" y="243"/>
                  </a:cubicBezTo>
                  <a:cubicBezTo>
                    <a:pt x="54" y="243"/>
                    <a:pt x="38" y="238"/>
                    <a:pt x="23" y="230"/>
                  </a:cubicBezTo>
                  <a:cubicBezTo>
                    <a:pt x="12" y="225"/>
                    <a:pt x="0" y="232"/>
                    <a:pt x="0" y="244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138" y="383"/>
                    <a:pt x="138" y="383"/>
                    <a:pt x="138" y="383"/>
                  </a:cubicBezTo>
                  <a:cubicBezTo>
                    <a:pt x="150" y="383"/>
                    <a:pt x="157" y="395"/>
                    <a:pt x="152" y="406"/>
                  </a:cubicBezTo>
                  <a:cubicBezTo>
                    <a:pt x="145" y="421"/>
                    <a:pt x="140" y="438"/>
                    <a:pt x="140" y="450"/>
                  </a:cubicBezTo>
                  <a:cubicBezTo>
                    <a:pt x="140" y="479"/>
                    <a:pt x="163" y="495"/>
                    <a:pt x="191" y="495"/>
                  </a:cubicBezTo>
                  <a:cubicBezTo>
                    <a:pt x="220" y="495"/>
                    <a:pt x="243" y="479"/>
                    <a:pt x="243" y="450"/>
                  </a:cubicBezTo>
                  <a:cubicBezTo>
                    <a:pt x="243" y="438"/>
                    <a:pt x="238" y="421"/>
                    <a:pt x="230" y="406"/>
                  </a:cubicBezTo>
                  <a:cubicBezTo>
                    <a:pt x="225" y="395"/>
                    <a:pt x="233" y="383"/>
                    <a:pt x="244" y="383"/>
                  </a:cubicBezTo>
                  <a:cubicBezTo>
                    <a:pt x="383" y="383"/>
                    <a:pt x="383" y="383"/>
                    <a:pt x="383" y="383"/>
                  </a:cubicBezTo>
                  <a:cubicBezTo>
                    <a:pt x="383" y="383"/>
                    <a:pt x="383" y="383"/>
                    <a:pt x="383" y="383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32"/>
                    <a:pt x="396" y="225"/>
                    <a:pt x="406" y="230"/>
                  </a:cubicBezTo>
                  <a:cubicBezTo>
                    <a:pt x="421" y="238"/>
                    <a:pt x="438" y="243"/>
                    <a:pt x="450" y="243"/>
                  </a:cubicBezTo>
                </a:path>
              </a:pathLst>
            </a:custGeom>
            <a:solidFill>
              <a:srgbClr val="48FF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39"/>
            <p:cNvSpPr>
              <a:spLocks/>
            </p:cNvSpPr>
            <p:nvPr/>
          </p:nvSpPr>
          <p:spPr bwMode="auto">
            <a:xfrm>
              <a:off x="1663" y="983"/>
              <a:ext cx="2436" cy="588"/>
            </a:xfrm>
            <a:custGeom>
              <a:avLst/>
              <a:gdLst/>
              <a:ahLst/>
              <a:cxnLst>
                <a:cxn ang="0">
                  <a:pos x="0" y="135"/>
                </a:cxn>
                <a:cxn ang="0">
                  <a:pos x="49" y="122"/>
                </a:cxn>
                <a:cxn ang="0">
                  <a:pos x="112" y="191"/>
                </a:cxn>
                <a:cxn ang="0">
                  <a:pos x="49" y="261"/>
                </a:cxn>
                <a:cxn ang="0">
                  <a:pos x="0" y="247"/>
                </a:cxn>
                <a:cxn ang="0">
                  <a:pos x="0" y="383"/>
                </a:cxn>
                <a:cxn ang="0">
                  <a:pos x="1584" y="383"/>
                </a:cxn>
                <a:cxn ang="0">
                  <a:pos x="1584" y="0"/>
                </a:cxn>
                <a:cxn ang="0">
                  <a:pos x="0" y="0"/>
                </a:cxn>
                <a:cxn ang="0">
                  <a:pos x="0" y="135"/>
                </a:cxn>
              </a:cxnLst>
              <a:rect l="0" t="0" r="r" b="b"/>
              <a:pathLst>
                <a:path w="1584" h="383">
                  <a:moveTo>
                    <a:pt x="0" y="135"/>
                  </a:moveTo>
                  <a:cubicBezTo>
                    <a:pt x="18" y="126"/>
                    <a:pt x="35" y="122"/>
                    <a:pt x="49" y="122"/>
                  </a:cubicBezTo>
                  <a:cubicBezTo>
                    <a:pt x="86" y="122"/>
                    <a:pt x="112" y="150"/>
                    <a:pt x="112" y="191"/>
                  </a:cubicBezTo>
                  <a:cubicBezTo>
                    <a:pt x="112" y="232"/>
                    <a:pt x="86" y="261"/>
                    <a:pt x="49" y="261"/>
                  </a:cubicBezTo>
                  <a:cubicBezTo>
                    <a:pt x="31" y="261"/>
                    <a:pt x="12" y="253"/>
                    <a:pt x="0" y="247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1584" y="383"/>
                    <a:pt x="1584" y="383"/>
                    <a:pt x="1584" y="383"/>
                  </a:cubicBezTo>
                  <a:cubicBezTo>
                    <a:pt x="1584" y="0"/>
                    <a:pt x="1584" y="0"/>
                    <a:pt x="158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5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Rectangle 40"/>
            <p:cNvSpPr>
              <a:spLocks noChangeArrowheads="1"/>
            </p:cNvSpPr>
            <p:nvPr/>
          </p:nvSpPr>
          <p:spPr bwMode="auto">
            <a:xfrm>
              <a:off x="4130" y="983"/>
              <a:ext cx="26" cy="58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41"/>
            <p:cNvSpPr>
              <a:spLocks/>
            </p:cNvSpPr>
            <p:nvPr/>
          </p:nvSpPr>
          <p:spPr bwMode="auto">
            <a:xfrm>
              <a:off x="4186" y="983"/>
              <a:ext cx="526" cy="588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88"/>
                </a:cxn>
                <a:cxn ang="0">
                  <a:pos x="331" y="588"/>
                </a:cxn>
                <a:cxn ang="0">
                  <a:pos x="526" y="293"/>
                </a:cxn>
                <a:cxn ang="0">
                  <a:pos x="331" y="0"/>
                </a:cxn>
              </a:cxnLst>
              <a:rect l="0" t="0" r="r" b="b"/>
              <a:pathLst>
                <a:path w="526" h="588">
                  <a:moveTo>
                    <a:pt x="331" y="0"/>
                  </a:moveTo>
                  <a:lnTo>
                    <a:pt x="0" y="0"/>
                  </a:lnTo>
                  <a:lnTo>
                    <a:pt x="0" y="588"/>
                  </a:lnTo>
                  <a:lnTo>
                    <a:pt x="331" y="588"/>
                  </a:lnTo>
                  <a:lnTo>
                    <a:pt x="526" y="293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48FF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42"/>
            <p:cNvSpPr>
              <a:spLocks/>
            </p:cNvSpPr>
            <p:nvPr/>
          </p:nvSpPr>
          <p:spPr bwMode="auto">
            <a:xfrm>
              <a:off x="4186" y="983"/>
              <a:ext cx="526" cy="588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88"/>
                </a:cxn>
                <a:cxn ang="0">
                  <a:pos x="331" y="588"/>
                </a:cxn>
                <a:cxn ang="0">
                  <a:pos x="526" y="293"/>
                </a:cxn>
                <a:cxn ang="0">
                  <a:pos x="331" y="0"/>
                </a:cxn>
              </a:cxnLst>
              <a:rect l="0" t="0" r="r" b="b"/>
              <a:pathLst>
                <a:path w="526" h="588">
                  <a:moveTo>
                    <a:pt x="331" y="0"/>
                  </a:moveTo>
                  <a:lnTo>
                    <a:pt x="0" y="0"/>
                  </a:lnTo>
                  <a:lnTo>
                    <a:pt x="0" y="588"/>
                  </a:lnTo>
                  <a:lnTo>
                    <a:pt x="331" y="588"/>
                  </a:lnTo>
                  <a:lnTo>
                    <a:pt x="526" y="293"/>
                  </a:lnTo>
                  <a:lnTo>
                    <a:pt x="331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43"/>
            <p:cNvSpPr>
              <a:spLocks/>
            </p:cNvSpPr>
            <p:nvPr/>
          </p:nvSpPr>
          <p:spPr bwMode="auto">
            <a:xfrm>
              <a:off x="1046" y="1801"/>
              <a:ext cx="761" cy="761"/>
            </a:xfrm>
            <a:custGeom>
              <a:avLst/>
              <a:gdLst/>
              <a:ahLst/>
              <a:cxnLst>
                <a:cxn ang="0">
                  <a:pos x="450" y="243"/>
                </a:cxn>
                <a:cxn ang="0">
                  <a:pos x="495" y="192"/>
                </a:cxn>
                <a:cxn ang="0">
                  <a:pos x="450" y="140"/>
                </a:cxn>
                <a:cxn ang="0">
                  <a:pos x="406" y="152"/>
                </a:cxn>
                <a:cxn ang="0">
                  <a:pos x="383" y="138"/>
                </a:cxn>
                <a:cxn ang="0">
                  <a:pos x="383" y="0"/>
                </a:cxn>
                <a:cxn ang="0">
                  <a:pos x="383" y="27"/>
                </a:cxn>
                <a:cxn ang="0">
                  <a:pos x="383" y="0"/>
                </a:cxn>
                <a:cxn ang="0">
                  <a:pos x="244" y="0"/>
                </a:cxn>
                <a:cxn ang="0">
                  <a:pos x="230" y="23"/>
                </a:cxn>
                <a:cxn ang="0">
                  <a:pos x="243" y="66"/>
                </a:cxn>
                <a:cxn ang="0">
                  <a:pos x="191" y="112"/>
                </a:cxn>
                <a:cxn ang="0">
                  <a:pos x="140" y="66"/>
                </a:cxn>
                <a:cxn ang="0">
                  <a:pos x="152" y="23"/>
                </a:cxn>
                <a:cxn ang="0">
                  <a:pos x="138" y="0"/>
                </a:cxn>
                <a:cxn ang="0">
                  <a:pos x="0" y="0"/>
                </a:cxn>
                <a:cxn ang="0">
                  <a:pos x="0" y="138"/>
                </a:cxn>
                <a:cxn ang="0">
                  <a:pos x="23" y="152"/>
                </a:cxn>
                <a:cxn ang="0">
                  <a:pos x="66" y="140"/>
                </a:cxn>
                <a:cxn ang="0">
                  <a:pos x="111" y="192"/>
                </a:cxn>
                <a:cxn ang="0">
                  <a:pos x="66" y="243"/>
                </a:cxn>
                <a:cxn ang="0">
                  <a:pos x="23" y="230"/>
                </a:cxn>
                <a:cxn ang="0">
                  <a:pos x="0" y="244"/>
                </a:cxn>
                <a:cxn ang="0">
                  <a:pos x="0" y="384"/>
                </a:cxn>
                <a:cxn ang="0">
                  <a:pos x="138" y="384"/>
                </a:cxn>
                <a:cxn ang="0">
                  <a:pos x="152" y="406"/>
                </a:cxn>
                <a:cxn ang="0">
                  <a:pos x="140" y="450"/>
                </a:cxn>
                <a:cxn ang="0">
                  <a:pos x="191" y="495"/>
                </a:cxn>
                <a:cxn ang="0">
                  <a:pos x="243" y="450"/>
                </a:cxn>
                <a:cxn ang="0">
                  <a:pos x="230" y="406"/>
                </a:cxn>
                <a:cxn ang="0">
                  <a:pos x="244" y="384"/>
                </a:cxn>
                <a:cxn ang="0">
                  <a:pos x="383" y="384"/>
                </a:cxn>
                <a:cxn ang="0">
                  <a:pos x="383" y="384"/>
                </a:cxn>
                <a:cxn ang="0">
                  <a:pos x="383" y="244"/>
                </a:cxn>
                <a:cxn ang="0">
                  <a:pos x="406" y="230"/>
                </a:cxn>
                <a:cxn ang="0">
                  <a:pos x="450" y="243"/>
                </a:cxn>
              </a:cxnLst>
              <a:rect l="0" t="0" r="r" b="b"/>
              <a:pathLst>
                <a:path w="495" h="495">
                  <a:moveTo>
                    <a:pt x="450" y="243"/>
                  </a:moveTo>
                  <a:cubicBezTo>
                    <a:pt x="479" y="243"/>
                    <a:pt x="495" y="220"/>
                    <a:pt x="495" y="192"/>
                  </a:cubicBezTo>
                  <a:cubicBezTo>
                    <a:pt x="495" y="163"/>
                    <a:pt x="479" y="140"/>
                    <a:pt x="450" y="140"/>
                  </a:cubicBezTo>
                  <a:cubicBezTo>
                    <a:pt x="438" y="140"/>
                    <a:pt x="421" y="145"/>
                    <a:pt x="406" y="152"/>
                  </a:cubicBezTo>
                  <a:cubicBezTo>
                    <a:pt x="396" y="157"/>
                    <a:pt x="383" y="150"/>
                    <a:pt x="383" y="138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383" y="27"/>
                    <a:pt x="383" y="27"/>
                    <a:pt x="383" y="27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33" y="0"/>
                    <a:pt x="225" y="12"/>
                    <a:pt x="230" y="23"/>
                  </a:cubicBezTo>
                  <a:cubicBezTo>
                    <a:pt x="238" y="38"/>
                    <a:pt x="243" y="54"/>
                    <a:pt x="243" y="66"/>
                  </a:cubicBezTo>
                  <a:cubicBezTo>
                    <a:pt x="243" y="96"/>
                    <a:pt x="220" y="112"/>
                    <a:pt x="191" y="112"/>
                  </a:cubicBezTo>
                  <a:cubicBezTo>
                    <a:pt x="163" y="112"/>
                    <a:pt x="140" y="96"/>
                    <a:pt x="140" y="66"/>
                  </a:cubicBezTo>
                  <a:cubicBezTo>
                    <a:pt x="140" y="54"/>
                    <a:pt x="145" y="38"/>
                    <a:pt x="152" y="23"/>
                  </a:cubicBezTo>
                  <a:cubicBezTo>
                    <a:pt x="157" y="12"/>
                    <a:pt x="150" y="0"/>
                    <a:pt x="1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0"/>
                    <a:pt x="12" y="157"/>
                    <a:pt x="23" y="152"/>
                  </a:cubicBezTo>
                  <a:cubicBezTo>
                    <a:pt x="38" y="145"/>
                    <a:pt x="54" y="140"/>
                    <a:pt x="66" y="140"/>
                  </a:cubicBezTo>
                  <a:cubicBezTo>
                    <a:pt x="96" y="140"/>
                    <a:pt x="111" y="163"/>
                    <a:pt x="111" y="192"/>
                  </a:cubicBezTo>
                  <a:cubicBezTo>
                    <a:pt x="111" y="220"/>
                    <a:pt x="96" y="243"/>
                    <a:pt x="66" y="243"/>
                  </a:cubicBezTo>
                  <a:cubicBezTo>
                    <a:pt x="54" y="243"/>
                    <a:pt x="38" y="238"/>
                    <a:pt x="23" y="230"/>
                  </a:cubicBezTo>
                  <a:cubicBezTo>
                    <a:pt x="12" y="225"/>
                    <a:pt x="0" y="233"/>
                    <a:pt x="0" y="244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138" y="384"/>
                    <a:pt x="138" y="384"/>
                    <a:pt x="138" y="384"/>
                  </a:cubicBezTo>
                  <a:cubicBezTo>
                    <a:pt x="150" y="384"/>
                    <a:pt x="157" y="396"/>
                    <a:pt x="152" y="406"/>
                  </a:cubicBezTo>
                  <a:cubicBezTo>
                    <a:pt x="145" y="422"/>
                    <a:pt x="140" y="438"/>
                    <a:pt x="140" y="450"/>
                  </a:cubicBezTo>
                  <a:cubicBezTo>
                    <a:pt x="140" y="479"/>
                    <a:pt x="163" y="495"/>
                    <a:pt x="191" y="495"/>
                  </a:cubicBezTo>
                  <a:cubicBezTo>
                    <a:pt x="220" y="495"/>
                    <a:pt x="243" y="479"/>
                    <a:pt x="243" y="450"/>
                  </a:cubicBezTo>
                  <a:cubicBezTo>
                    <a:pt x="243" y="438"/>
                    <a:pt x="238" y="422"/>
                    <a:pt x="230" y="406"/>
                  </a:cubicBezTo>
                  <a:cubicBezTo>
                    <a:pt x="225" y="396"/>
                    <a:pt x="233" y="384"/>
                    <a:pt x="244" y="384"/>
                  </a:cubicBezTo>
                  <a:cubicBezTo>
                    <a:pt x="383" y="384"/>
                    <a:pt x="383" y="384"/>
                    <a:pt x="383" y="384"/>
                  </a:cubicBezTo>
                  <a:cubicBezTo>
                    <a:pt x="383" y="384"/>
                    <a:pt x="383" y="384"/>
                    <a:pt x="383" y="384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33"/>
                    <a:pt x="396" y="225"/>
                    <a:pt x="406" y="230"/>
                  </a:cubicBezTo>
                  <a:cubicBezTo>
                    <a:pt x="421" y="238"/>
                    <a:pt x="438" y="243"/>
                    <a:pt x="450" y="243"/>
                  </a:cubicBezTo>
                </a:path>
              </a:pathLst>
            </a:custGeom>
            <a:solidFill>
              <a:srgbClr val="48FF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44"/>
            <p:cNvSpPr>
              <a:spLocks/>
            </p:cNvSpPr>
            <p:nvPr/>
          </p:nvSpPr>
          <p:spPr bwMode="auto">
            <a:xfrm>
              <a:off x="1663" y="1801"/>
              <a:ext cx="2436" cy="590"/>
            </a:xfrm>
            <a:custGeom>
              <a:avLst/>
              <a:gdLst/>
              <a:ahLst/>
              <a:cxnLst>
                <a:cxn ang="0">
                  <a:pos x="0" y="135"/>
                </a:cxn>
                <a:cxn ang="0">
                  <a:pos x="49" y="122"/>
                </a:cxn>
                <a:cxn ang="0">
                  <a:pos x="112" y="192"/>
                </a:cxn>
                <a:cxn ang="0">
                  <a:pos x="49" y="261"/>
                </a:cxn>
                <a:cxn ang="0">
                  <a:pos x="0" y="247"/>
                </a:cxn>
                <a:cxn ang="0">
                  <a:pos x="0" y="384"/>
                </a:cxn>
                <a:cxn ang="0">
                  <a:pos x="1584" y="384"/>
                </a:cxn>
                <a:cxn ang="0">
                  <a:pos x="1584" y="384"/>
                </a:cxn>
                <a:cxn ang="0">
                  <a:pos x="1584" y="0"/>
                </a:cxn>
                <a:cxn ang="0">
                  <a:pos x="0" y="0"/>
                </a:cxn>
                <a:cxn ang="0">
                  <a:pos x="0" y="135"/>
                </a:cxn>
              </a:cxnLst>
              <a:rect l="0" t="0" r="r" b="b"/>
              <a:pathLst>
                <a:path w="1584" h="384">
                  <a:moveTo>
                    <a:pt x="0" y="135"/>
                  </a:moveTo>
                  <a:cubicBezTo>
                    <a:pt x="18" y="127"/>
                    <a:pt x="35" y="122"/>
                    <a:pt x="49" y="122"/>
                  </a:cubicBezTo>
                  <a:cubicBezTo>
                    <a:pt x="86" y="122"/>
                    <a:pt x="112" y="151"/>
                    <a:pt x="112" y="192"/>
                  </a:cubicBezTo>
                  <a:cubicBezTo>
                    <a:pt x="112" y="233"/>
                    <a:pt x="86" y="261"/>
                    <a:pt x="49" y="261"/>
                  </a:cubicBezTo>
                  <a:cubicBezTo>
                    <a:pt x="31" y="261"/>
                    <a:pt x="12" y="253"/>
                    <a:pt x="0" y="247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1584" y="384"/>
                    <a:pt x="1584" y="384"/>
                    <a:pt x="1584" y="384"/>
                  </a:cubicBezTo>
                  <a:cubicBezTo>
                    <a:pt x="1584" y="384"/>
                    <a:pt x="1584" y="384"/>
                    <a:pt x="1584" y="384"/>
                  </a:cubicBezTo>
                  <a:cubicBezTo>
                    <a:pt x="1584" y="0"/>
                    <a:pt x="1584" y="0"/>
                    <a:pt x="158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5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Rectangle 45"/>
            <p:cNvSpPr>
              <a:spLocks noChangeArrowheads="1"/>
            </p:cNvSpPr>
            <p:nvPr/>
          </p:nvSpPr>
          <p:spPr bwMode="auto">
            <a:xfrm>
              <a:off x="4130" y="1801"/>
              <a:ext cx="26" cy="59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46"/>
            <p:cNvSpPr>
              <a:spLocks/>
            </p:cNvSpPr>
            <p:nvPr/>
          </p:nvSpPr>
          <p:spPr bwMode="auto">
            <a:xfrm>
              <a:off x="4186" y="1801"/>
              <a:ext cx="526" cy="590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90"/>
                </a:cxn>
                <a:cxn ang="0">
                  <a:pos x="331" y="590"/>
                </a:cxn>
                <a:cxn ang="0">
                  <a:pos x="526" y="295"/>
                </a:cxn>
                <a:cxn ang="0">
                  <a:pos x="331" y="0"/>
                </a:cxn>
              </a:cxnLst>
              <a:rect l="0" t="0" r="r" b="b"/>
              <a:pathLst>
                <a:path w="526" h="590">
                  <a:moveTo>
                    <a:pt x="331" y="0"/>
                  </a:moveTo>
                  <a:lnTo>
                    <a:pt x="0" y="0"/>
                  </a:lnTo>
                  <a:lnTo>
                    <a:pt x="0" y="590"/>
                  </a:lnTo>
                  <a:lnTo>
                    <a:pt x="331" y="590"/>
                  </a:lnTo>
                  <a:lnTo>
                    <a:pt x="526" y="295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48FF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47"/>
            <p:cNvSpPr>
              <a:spLocks/>
            </p:cNvSpPr>
            <p:nvPr/>
          </p:nvSpPr>
          <p:spPr bwMode="auto">
            <a:xfrm>
              <a:off x="4186" y="1801"/>
              <a:ext cx="526" cy="590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90"/>
                </a:cxn>
                <a:cxn ang="0">
                  <a:pos x="331" y="590"/>
                </a:cxn>
                <a:cxn ang="0">
                  <a:pos x="526" y="295"/>
                </a:cxn>
                <a:cxn ang="0">
                  <a:pos x="331" y="0"/>
                </a:cxn>
              </a:cxnLst>
              <a:rect l="0" t="0" r="r" b="b"/>
              <a:pathLst>
                <a:path w="526" h="590">
                  <a:moveTo>
                    <a:pt x="331" y="0"/>
                  </a:moveTo>
                  <a:lnTo>
                    <a:pt x="0" y="0"/>
                  </a:lnTo>
                  <a:lnTo>
                    <a:pt x="0" y="590"/>
                  </a:lnTo>
                  <a:lnTo>
                    <a:pt x="331" y="590"/>
                  </a:lnTo>
                  <a:lnTo>
                    <a:pt x="526" y="295"/>
                  </a:lnTo>
                  <a:lnTo>
                    <a:pt x="331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48"/>
            <p:cNvSpPr>
              <a:spLocks/>
            </p:cNvSpPr>
            <p:nvPr/>
          </p:nvSpPr>
          <p:spPr bwMode="auto">
            <a:xfrm>
              <a:off x="1046" y="2620"/>
              <a:ext cx="761" cy="761"/>
            </a:xfrm>
            <a:custGeom>
              <a:avLst/>
              <a:gdLst/>
              <a:ahLst/>
              <a:cxnLst>
                <a:cxn ang="0">
                  <a:pos x="450" y="243"/>
                </a:cxn>
                <a:cxn ang="0">
                  <a:pos x="495" y="191"/>
                </a:cxn>
                <a:cxn ang="0">
                  <a:pos x="450" y="139"/>
                </a:cxn>
                <a:cxn ang="0">
                  <a:pos x="406" y="152"/>
                </a:cxn>
                <a:cxn ang="0">
                  <a:pos x="383" y="138"/>
                </a:cxn>
                <a:cxn ang="0">
                  <a:pos x="383" y="0"/>
                </a:cxn>
                <a:cxn ang="0">
                  <a:pos x="383" y="26"/>
                </a:cxn>
                <a:cxn ang="0">
                  <a:pos x="383" y="0"/>
                </a:cxn>
                <a:cxn ang="0">
                  <a:pos x="244" y="0"/>
                </a:cxn>
                <a:cxn ang="0">
                  <a:pos x="230" y="22"/>
                </a:cxn>
                <a:cxn ang="0">
                  <a:pos x="243" y="66"/>
                </a:cxn>
                <a:cxn ang="0">
                  <a:pos x="191" y="111"/>
                </a:cxn>
                <a:cxn ang="0">
                  <a:pos x="140" y="66"/>
                </a:cxn>
                <a:cxn ang="0">
                  <a:pos x="152" y="22"/>
                </a:cxn>
                <a:cxn ang="0">
                  <a:pos x="138" y="0"/>
                </a:cxn>
                <a:cxn ang="0">
                  <a:pos x="0" y="0"/>
                </a:cxn>
                <a:cxn ang="0">
                  <a:pos x="0" y="138"/>
                </a:cxn>
                <a:cxn ang="0">
                  <a:pos x="23" y="152"/>
                </a:cxn>
                <a:cxn ang="0">
                  <a:pos x="66" y="139"/>
                </a:cxn>
                <a:cxn ang="0">
                  <a:pos x="111" y="191"/>
                </a:cxn>
                <a:cxn ang="0">
                  <a:pos x="66" y="243"/>
                </a:cxn>
                <a:cxn ang="0">
                  <a:pos x="23" y="230"/>
                </a:cxn>
                <a:cxn ang="0">
                  <a:pos x="0" y="244"/>
                </a:cxn>
                <a:cxn ang="0">
                  <a:pos x="0" y="383"/>
                </a:cxn>
                <a:cxn ang="0">
                  <a:pos x="138" y="383"/>
                </a:cxn>
                <a:cxn ang="0">
                  <a:pos x="152" y="406"/>
                </a:cxn>
                <a:cxn ang="0">
                  <a:pos x="140" y="449"/>
                </a:cxn>
                <a:cxn ang="0">
                  <a:pos x="191" y="495"/>
                </a:cxn>
                <a:cxn ang="0">
                  <a:pos x="243" y="449"/>
                </a:cxn>
                <a:cxn ang="0">
                  <a:pos x="230" y="406"/>
                </a:cxn>
                <a:cxn ang="0">
                  <a:pos x="244" y="383"/>
                </a:cxn>
                <a:cxn ang="0">
                  <a:pos x="383" y="383"/>
                </a:cxn>
                <a:cxn ang="0">
                  <a:pos x="383" y="383"/>
                </a:cxn>
                <a:cxn ang="0">
                  <a:pos x="383" y="244"/>
                </a:cxn>
                <a:cxn ang="0">
                  <a:pos x="406" y="230"/>
                </a:cxn>
                <a:cxn ang="0">
                  <a:pos x="450" y="243"/>
                </a:cxn>
              </a:cxnLst>
              <a:rect l="0" t="0" r="r" b="b"/>
              <a:pathLst>
                <a:path w="495" h="495">
                  <a:moveTo>
                    <a:pt x="450" y="243"/>
                  </a:moveTo>
                  <a:cubicBezTo>
                    <a:pt x="479" y="243"/>
                    <a:pt x="495" y="220"/>
                    <a:pt x="495" y="191"/>
                  </a:cubicBezTo>
                  <a:cubicBezTo>
                    <a:pt x="495" y="163"/>
                    <a:pt x="479" y="139"/>
                    <a:pt x="450" y="139"/>
                  </a:cubicBezTo>
                  <a:cubicBezTo>
                    <a:pt x="438" y="139"/>
                    <a:pt x="421" y="144"/>
                    <a:pt x="406" y="152"/>
                  </a:cubicBezTo>
                  <a:cubicBezTo>
                    <a:pt x="396" y="157"/>
                    <a:pt x="383" y="149"/>
                    <a:pt x="383" y="138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383" y="26"/>
                    <a:pt x="383" y="26"/>
                    <a:pt x="383" y="26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33" y="0"/>
                    <a:pt x="225" y="12"/>
                    <a:pt x="230" y="22"/>
                  </a:cubicBezTo>
                  <a:cubicBezTo>
                    <a:pt x="238" y="37"/>
                    <a:pt x="243" y="54"/>
                    <a:pt x="243" y="66"/>
                  </a:cubicBezTo>
                  <a:cubicBezTo>
                    <a:pt x="243" y="95"/>
                    <a:pt x="220" y="111"/>
                    <a:pt x="191" y="111"/>
                  </a:cubicBezTo>
                  <a:cubicBezTo>
                    <a:pt x="163" y="111"/>
                    <a:pt x="140" y="95"/>
                    <a:pt x="140" y="66"/>
                  </a:cubicBezTo>
                  <a:cubicBezTo>
                    <a:pt x="140" y="54"/>
                    <a:pt x="145" y="37"/>
                    <a:pt x="152" y="22"/>
                  </a:cubicBezTo>
                  <a:cubicBezTo>
                    <a:pt x="157" y="12"/>
                    <a:pt x="150" y="0"/>
                    <a:pt x="1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49"/>
                    <a:pt x="12" y="157"/>
                    <a:pt x="23" y="152"/>
                  </a:cubicBezTo>
                  <a:cubicBezTo>
                    <a:pt x="38" y="144"/>
                    <a:pt x="54" y="139"/>
                    <a:pt x="66" y="139"/>
                  </a:cubicBezTo>
                  <a:cubicBezTo>
                    <a:pt x="96" y="139"/>
                    <a:pt x="111" y="163"/>
                    <a:pt x="111" y="191"/>
                  </a:cubicBezTo>
                  <a:cubicBezTo>
                    <a:pt x="111" y="220"/>
                    <a:pt x="96" y="243"/>
                    <a:pt x="66" y="243"/>
                  </a:cubicBezTo>
                  <a:cubicBezTo>
                    <a:pt x="54" y="243"/>
                    <a:pt x="38" y="237"/>
                    <a:pt x="23" y="230"/>
                  </a:cubicBezTo>
                  <a:cubicBezTo>
                    <a:pt x="12" y="224"/>
                    <a:pt x="0" y="232"/>
                    <a:pt x="0" y="244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138" y="383"/>
                    <a:pt x="138" y="383"/>
                    <a:pt x="138" y="383"/>
                  </a:cubicBezTo>
                  <a:cubicBezTo>
                    <a:pt x="150" y="383"/>
                    <a:pt x="157" y="395"/>
                    <a:pt x="152" y="406"/>
                  </a:cubicBezTo>
                  <a:cubicBezTo>
                    <a:pt x="145" y="421"/>
                    <a:pt x="140" y="437"/>
                    <a:pt x="140" y="449"/>
                  </a:cubicBezTo>
                  <a:cubicBezTo>
                    <a:pt x="140" y="479"/>
                    <a:pt x="163" y="495"/>
                    <a:pt x="191" y="495"/>
                  </a:cubicBezTo>
                  <a:cubicBezTo>
                    <a:pt x="220" y="495"/>
                    <a:pt x="243" y="479"/>
                    <a:pt x="243" y="449"/>
                  </a:cubicBezTo>
                  <a:cubicBezTo>
                    <a:pt x="243" y="437"/>
                    <a:pt x="238" y="421"/>
                    <a:pt x="230" y="406"/>
                  </a:cubicBezTo>
                  <a:cubicBezTo>
                    <a:pt x="225" y="395"/>
                    <a:pt x="233" y="383"/>
                    <a:pt x="244" y="383"/>
                  </a:cubicBezTo>
                  <a:cubicBezTo>
                    <a:pt x="383" y="383"/>
                    <a:pt x="383" y="383"/>
                    <a:pt x="383" y="383"/>
                  </a:cubicBezTo>
                  <a:cubicBezTo>
                    <a:pt x="383" y="383"/>
                    <a:pt x="383" y="383"/>
                    <a:pt x="383" y="383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32"/>
                    <a:pt x="396" y="224"/>
                    <a:pt x="406" y="230"/>
                  </a:cubicBezTo>
                  <a:cubicBezTo>
                    <a:pt x="421" y="237"/>
                    <a:pt x="438" y="243"/>
                    <a:pt x="450" y="243"/>
                  </a:cubicBezTo>
                </a:path>
              </a:pathLst>
            </a:custGeom>
            <a:solidFill>
              <a:srgbClr val="48FF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49"/>
            <p:cNvSpPr>
              <a:spLocks/>
            </p:cNvSpPr>
            <p:nvPr/>
          </p:nvSpPr>
          <p:spPr bwMode="auto">
            <a:xfrm>
              <a:off x="1663" y="2620"/>
              <a:ext cx="2436" cy="589"/>
            </a:xfrm>
            <a:custGeom>
              <a:avLst/>
              <a:gdLst/>
              <a:ahLst/>
              <a:cxnLst>
                <a:cxn ang="0">
                  <a:pos x="0" y="135"/>
                </a:cxn>
                <a:cxn ang="0">
                  <a:pos x="49" y="122"/>
                </a:cxn>
                <a:cxn ang="0">
                  <a:pos x="112" y="191"/>
                </a:cxn>
                <a:cxn ang="0">
                  <a:pos x="49" y="261"/>
                </a:cxn>
                <a:cxn ang="0">
                  <a:pos x="0" y="247"/>
                </a:cxn>
                <a:cxn ang="0">
                  <a:pos x="0" y="383"/>
                </a:cxn>
                <a:cxn ang="0">
                  <a:pos x="1584" y="383"/>
                </a:cxn>
                <a:cxn ang="0">
                  <a:pos x="1584" y="0"/>
                </a:cxn>
                <a:cxn ang="0">
                  <a:pos x="0" y="0"/>
                </a:cxn>
                <a:cxn ang="0">
                  <a:pos x="0" y="135"/>
                </a:cxn>
              </a:cxnLst>
              <a:rect l="0" t="0" r="r" b="b"/>
              <a:pathLst>
                <a:path w="1584" h="383">
                  <a:moveTo>
                    <a:pt x="0" y="135"/>
                  </a:moveTo>
                  <a:cubicBezTo>
                    <a:pt x="18" y="126"/>
                    <a:pt x="35" y="122"/>
                    <a:pt x="49" y="122"/>
                  </a:cubicBezTo>
                  <a:cubicBezTo>
                    <a:pt x="86" y="122"/>
                    <a:pt x="112" y="150"/>
                    <a:pt x="112" y="191"/>
                  </a:cubicBezTo>
                  <a:cubicBezTo>
                    <a:pt x="112" y="232"/>
                    <a:pt x="86" y="261"/>
                    <a:pt x="49" y="261"/>
                  </a:cubicBezTo>
                  <a:cubicBezTo>
                    <a:pt x="31" y="261"/>
                    <a:pt x="12" y="253"/>
                    <a:pt x="0" y="247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1584" y="383"/>
                    <a:pt x="1584" y="383"/>
                    <a:pt x="1584" y="383"/>
                  </a:cubicBezTo>
                  <a:cubicBezTo>
                    <a:pt x="1584" y="0"/>
                    <a:pt x="1584" y="0"/>
                    <a:pt x="158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5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Rectangle 50"/>
            <p:cNvSpPr>
              <a:spLocks noChangeArrowheads="1"/>
            </p:cNvSpPr>
            <p:nvPr/>
          </p:nvSpPr>
          <p:spPr bwMode="auto">
            <a:xfrm>
              <a:off x="4130" y="2620"/>
              <a:ext cx="26" cy="58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51"/>
            <p:cNvSpPr>
              <a:spLocks/>
            </p:cNvSpPr>
            <p:nvPr/>
          </p:nvSpPr>
          <p:spPr bwMode="auto">
            <a:xfrm>
              <a:off x="4186" y="2620"/>
              <a:ext cx="526" cy="589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89"/>
                </a:cxn>
                <a:cxn ang="0">
                  <a:pos x="331" y="589"/>
                </a:cxn>
                <a:cxn ang="0">
                  <a:pos x="526" y="294"/>
                </a:cxn>
                <a:cxn ang="0">
                  <a:pos x="331" y="0"/>
                </a:cxn>
              </a:cxnLst>
              <a:rect l="0" t="0" r="r" b="b"/>
              <a:pathLst>
                <a:path w="526" h="589">
                  <a:moveTo>
                    <a:pt x="331" y="0"/>
                  </a:moveTo>
                  <a:lnTo>
                    <a:pt x="0" y="0"/>
                  </a:lnTo>
                  <a:lnTo>
                    <a:pt x="0" y="589"/>
                  </a:lnTo>
                  <a:lnTo>
                    <a:pt x="331" y="589"/>
                  </a:lnTo>
                  <a:lnTo>
                    <a:pt x="526" y="294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48FF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52"/>
            <p:cNvSpPr>
              <a:spLocks/>
            </p:cNvSpPr>
            <p:nvPr/>
          </p:nvSpPr>
          <p:spPr bwMode="auto">
            <a:xfrm>
              <a:off x="4186" y="2620"/>
              <a:ext cx="526" cy="589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89"/>
                </a:cxn>
                <a:cxn ang="0">
                  <a:pos x="331" y="589"/>
                </a:cxn>
                <a:cxn ang="0">
                  <a:pos x="526" y="294"/>
                </a:cxn>
                <a:cxn ang="0">
                  <a:pos x="331" y="0"/>
                </a:cxn>
              </a:cxnLst>
              <a:rect l="0" t="0" r="r" b="b"/>
              <a:pathLst>
                <a:path w="526" h="589">
                  <a:moveTo>
                    <a:pt x="331" y="0"/>
                  </a:moveTo>
                  <a:lnTo>
                    <a:pt x="0" y="0"/>
                  </a:lnTo>
                  <a:lnTo>
                    <a:pt x="0" y="589"/>
                  </a:lnTo>
                  <a:lnTo>
                    <a:pt x="331" y="589"/>
                  </a:lnTo>
                  <a:lnTo>
                    <a:pt x="526" y="294"/>
                  </a:lnTo>
                  <a:lnTo>
                    <a:pt x="331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57"/>
            <p:cNvSpPr>
              <a:spLocks/>
            </p:cNvSpPr>
            <p:nvPr/>
          </p:nvSpPr>
          <p:spPr bwMode="auto">
            <a:xfrm>
              <a:off x="4186" y="3438"/>
              <a:ext cx="526" cy="591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91"/>
                </a:cxn>
                <a:cxn ang="0">
                  <a:pos x="331" y="591"/>
                </a:cxn>
                <a:cxn ang="0">
                  <a:pos x="526" y="296"/>
                </a:cxn>
                <a:cxn ang="0">
                  <a:pos x="331" y="0"/>
                </a:cxn>
              </a:cxnLst>
              <a:rect l="0" t="0" r="r" b="b"/>
              <a:pathLst>
                <a:path w="526" h="591">
                  <a:moveTo>
                    <a:pt x="331" y="0"/>
                  </a:moveTo>
                  <a:lnTo>
                    <a:pt x="0" y="0"/>
                  </a:lnTo>
                  <a:lnTo>
                    <a:pt x="0" y="591"/>
                  </a:lnTo>
                  <a:lnTo>
                    <a:pt x="331" y="591"/>
                  </a:lnTo>
                  <a:lnTo>
                    <a:pt x="526" y="296"/>
                  </a:lnTo>
                  <a:lnTo>
                    <a:pt x="331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58"/>
            <p:cNvSpPr>
              <a:spLocks/>
            </p:cNvSpPr>
            <p:nvPr/>
          </p:nvSpPr>
          <p:spPr bwMode="auto">
            <a:xfrm>
              <a:off x="1046" y="983"/>
              <a:ext cx="761" cy="761"/>
            </a:xfrm>
            <a:custGeom>
              <a:avLst/>
              <a:gdLst/>
              <a:ahLst/>
              <a:cxnLst>
                <a:cxn ang="0">
                  <a:pos x="383" y="0"/>
                </a:cxn>
                <a:cxn ang="0">
                  <a:pos x="383" y="26"/>
                </a:cxn>
                <a:cxn ang="0">
                  <a:pos x="383" y="0"/>
                </a:cxn>
                <a:cxn ang="0">
                  <a:pos x="244" y="0"/>
                </a:cxn>
                <a:cxn ang="0">
                  <a:pos x="228" y="15"/>
                </a:cxn>
                <a:cxn ang="0">
                  <a:pos x="230" y="22"/>
                </a:cxn>
                <a:cxn ang="0">
                  <a:pos x="243" y="66"/>
                </a:cxn>
                <a:cxn ang="0">
                  <a:pos x="243" y="66"/>
                </a:cxn>
                <a:cxn ang="0">
                  <a:pos x="243" y="66"/>
                </a:cxn>
                <a:cxn ang="0">
                  <a:pos x="191" y="111"/>
                </a:cxn>
                <a:cxn ang="0">
                  <a:pos x="140" y="66"/>
                </a:cxn>
                <a:cxn ang="0">
                  <a:pos x="140" y="66"/>
                </a:cxn>
                <a:cxn ang="0">
                  <a:pos x="140" y="66"/>
                </a:cxn>
                <a:cxn ang="0">
                  <a:pos x="152" y="22"/>
                </a:cxn>
                <a:cxn ang="0">
                  <a:pos x="154" y="15"/>
                </a:cxn>
                <a:cxn ang="0">
                  <a:pos x="138" y="0"/>
                </a:cxn>
                <a:cxn ang="0">
                  <a:pos x="0" y="0"/>
                </a:cxn>
                <a:cxn ang="0">
                  <a:pos x="0" y="138"/>
                </a:cxn>
                <a:cxn ang="0">
                  <a:pos x="16" y="153"/>
                </a:cxn>
                <a:cxn ang="0">
                  <a:pos x="23" y="152"/>
                </a:cxn>
                <a:cxn ang="0">
                  <a:pos x="66" y="139"/>
                </a:cxn>
                <a:cxn ang="0">
                  <a:pos x="111" y="191"/>
                </a:cxn>
                <a:cxn ang="0">
                  <a:pos x="111" y="191"/>
                </a:cxn>
                <a:cxn ang="0">
                  <a:pos x="111" y="191"/>
                </a:cxn>
                <a:cxn ang="0">
                  <a:pos x="66" y="243"/>
                </a:cxn>
                <a:cxn ang="0">
                  <a:pos x="23" y="230"/>
                </a:cxn>
                <a:cxn ang="0">
                  <a:pos x="16" y="228"/>
                </a:cxn>
                <a:cxn ang="0">
                  <a:pos x="0" y="244"/>
                </a:cxn>
                <a:cxn ang="0">
                  <a:pos x="0" y="383"/>
                </a:cxn>
                <a:cxn ang="0">
                  <a:pos x="138" y="383"/>
                </a:cxn>
                <a:cxn ang="0">
                  <a:pos x="154" y="399"/>
                </a:cxn>
                <a:cxn ang="0">
                  <a:pos x="152" y="406"/>
                </a:cxn>
                <a:cxn ang="0">
                  <a:pos x="140" y="450"/>
                </a:cxn>
                <a:cxn ang="0">
                  <a:pos x="191" y="495"/>
                </a:cxn>
                <a:cxn ang="0">
                  <a:pos x="243" y="450"/>
                </a:cxn>
                <a:cxn ang="0">
                  <a:pos x="230" y="406"/>
                </a:cxn>
                <a:cxn ang="0">
                  <a:pos x="228" y="399"/>
                </a:cxn>
                <a:cxn ang="0">
                  <a:pos x="244" y="383"/>
                </a:cxn>
                <a:cxn ang="0">
                  <a:pos x="383" y="383"/>
                </a:cxn>
                <a:cxn ang="0">
                  <a:pos x="383" y="383"/>
                </a:cxn>
                <a:cxn ang="0">
                  <a:pos x="383" y="244"/>
                </a:cxn>
                <a:cxn ang="0">
                  <a:pos x="383" y="244"/>
                </a:cxn>
                <a:cxn ang="0">
                  <a:pos x="399" y="228"/>
                </a:cxn>
                <a:cxn ang="0">
                  <a:pos x="406" y="230"/>
                </a:cxn>
                <a:cxn ang="0">
                  <a:pos x="450" y="243"/>
                </a:cxn>
                <a:cxn ang="0">
                  <a:pos x="495" y="191"/>
                </a:cxn>
                <a:cxn ang="0">
                  <a:pos x="450" y="139"/>
                </a:cxn>
                <a:cxn ang="0">
                  <a:pos x="406" y="152"/>
                </a:cxn>
                <a:cxn ang="0">
                  <a:pos x="399" y="153"/>
                </a:cxn>
                <a:cxn ang="0">
                  <a:pos x="383" y="138"/>
                </a:cxn>
                <a:cxn ang="0">
                  <a:pos x="383" y="0"/>
                </a:cxn>
              </a:cxnLst>
              <a:rect l="0" t="0" r="r" b="b"/>
              <a:pathLst>
                <a:path w="495" h="495">
                  <a:moveTo>
                    <a:pt x="383" y="0"/>
                  </a:moveTo>
                  <a:cubicBezTo>
                    <a:pt x="383" y="26"/>
                    <a:pt x="383" y="26"/>
                    <a:pt x="383" y="26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35" y="0"/>
                    <a:pt x="228" y="7"/>
                    <a:pt x="228" y="15"/>
                  </a:cubicBezTo>
                  <a:cubicBezTo>
                    <a:pt x="228" y="18"/>
                    <a:pt x="229" y="20"/>
                    <a:pt x="230" y="22"/>
                  </a:cubicBezTo>
                  <a:cubicBezTo>
                    <a:pt x="238" y="37"/>
                    <a:pt x="243" y="54"/>
                    <a:pt x="243" y="66"/>
                  </a:cubicBezTo>
                  <a:cubicBezTo>
                    <a:pt x="243" y="66"/>
                    <a:pt x="243" y="66"/>
                    <a:pt x="243" y="66"/>
                  </a:cubicBezTo>
                  <a:cubicBezTo>
                    <a:pt x="243" y="66"/>
                    <a:pt x="243" y="66"/>
                    <a:pt x="243" y="66"/>
                  </a:cubicBezTo>
                  <a:cubicBezTo>
                    <a:pt x="243" y="95"/>
                    <a:pt x="220" y="111"/>
                    <a:pt x="191" y="111"/>
                  </a:cubicBezTo>
                  <a:cubicBezTo>
                    <a:pt x="163" y="111"/>
                    <a:pt x="140" y="95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54"/>
                    <a:pt x="145" y="37"/>
                    <a:pt x="152" y="22"/>
                  </a:cubicBezTo>
                  <a:cubicBezTo>
                    <a:pt x="153" y="20"/>
                    <a:pt x="154" y="18"/>
                    <a:pt x="154" y="15"/>
                  </a:cubicBezTo>
                  <a:cubicBezTo>
                    <a:pt x="154" y="7"/>
                    <a:pt x="147" y="0"/>
                    <a:pt x="1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47"/>
                    <a:pt x="7" y="153"/>
                    <a:pt x="16" y="153"/>
                  </a:cubicBezTo>
                  <a:cubicBezTo>
                    <a:pt x="18" y="153"/>
                    <a:pt x="20" y="153"/>
                    <a:pt x="23" y="152"/>
                  </a:cubicBezTo>
                  <a:cubicBezTo>
                    <a:pt x="38" y="144"/>
                    <a:pt x="54" y="139"/>
                    <a:pt x="66" y="139"/>
                  </a:cubicBezTo>
                  <a:cubicBezTo>
                    <a:pt x="96" y="139"/>
                    <a:pt x="111" y="163"/>
                    <a:pt x="111" y="191"/>
                  </a:cubicBezTo>
                  <a:cubicBezTo>
                    <a:pt x="111" y="191"/>
                    <a:pt x="111" y="191"/>
                    <a:pt x="111" y="191"/>
                  </a:cubicBezTo>
                  <a:cubicBezTo>
                    <a:pt x="111" y="191"/>
                    <a:pt x="111" y="191"/>
                    <a:pt x="111" y="191"/>
                  </a:cubicBezTo>
                  <a:cubicBezTo>
                    <a:pt x="111" y="220"/>
                    <a:pt x="96" y="243"/>
                    <a:pt x="66" y="243"/>
                  </a:cubicBezTo>
                  <a:cubicBezTo>
                    <a:pt x="54" y="243"/>
                    <a:pt x="38" y="238"/>
                    <a:pt x="23" y="230"/>
                  </a:cubicBezTo>
                  <a:cubicBezTo>
                    <a:pt x="20" y="229"/>
                    <a:pt x="18" y="228"/>
                    <a:pt x="16" y="228"/>
                  </a:cubicBezTo>
                  <a:cubicBezTo>
                    <a:pt x="7" y="228"/>
                    <a:pt x="0" y="235"/>
                    <a:pt x="0" y="244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138" y="383"/>
                    <a:pt x="138" y="383"/>
                    <a:pt x="138" y="383"/>
                  </a:cubicBezTo>
                  <a:cubicBezTo>
                    <a:pt x="147" y="383"/>
                    <a:pt x="154" y="391"/>
                    <a:pt x="154" y="399"/>
                  </a:cubicBezTo>
                  <a:cubicBezTo>
                    <a:pt x="154" y="401"/>
                    <a:pt x="153" y="404"/>
                    <a:pt x="152" y="406"/>
                  </a:cubicBezTo>
                  <a:cubicBezTo>
                    <a:pt x="145" y="421"/>
                    <a:pt x="140" y="438"/>
                    <a:pt x="140" y="450"/>
                  </a:cubicBezTo>
                  <a:cubicBezTo>
                    <a:pt x="140" y="479"/>
                    <a:pt x="163" y="495"/>
                    <a:pt x="191" y="495"/>
                  </a:cubicBezTo>
                  <a:cubicBezTo>
                    <a:pt x="220" y="495"/>
                    <a:pt x="243" y="479"/>
                    <a:pt x="243" y="450"/>
                  </a:cubicBezTo>
                  <a:cubicBezTo>
                    <a:pt x="243" y="438"/>
                    <a:pt x="238" y="421"/>
                    <a:pt x="230" y="406"/>
                  </a:cubicBezTo>
                  <a:cubicBezTo>
                    <a:pt x="229" y="404"/>
                    <a:pt x="228" y="401"/>
                    <a:pt x="228" y="399"/>
                  </a:cubicBezTo>
                  <a:cubicBezTo>
                    <a:pt x="228" y="391"/>
                    <a:pt x="235" y="383"/>
                    <a:pt x="244" y="383"/>
                  </a:cubicBezTo>
                  <a:cubicBezTo>
                    <a:pt x="383" y="383"/>
                    <a:pt x="383" y="383"/>
                    <a:pt x="383" y="383"/>
                  </a:cubicBezTo>
                  <a:cubicBezTo>
                    <a:pt x="383" y="383"/>
                    <a:pt x="383" y="383"/>
                    <a:pt x="383" y="383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35"/>
                    <a:pt x="391" y="228"/>
                    <a:pt x="399" y="228"/>
                  </a:cubicBezTo>
                  <a:cubicBezTo>
                    <a:pt x="401" y="228"/>
                    <a:pt x="404" y="229"/>
                    <a:pt x="406" y="230"/>
                  </a:cubicBezTo>
                  <a:cubicBezTo>
                    <a:pt x="421" y="238"/>
                    <a:pt x="438" y="243"/>
                    <a:pt x="450" y="243"/>
                  </a:cubicBezTo>
                  <a:cubicBezTo>
                    <a:pt x="479" y="243"/>
                    <a:pt x="495" y="220"/>
                    <a:pt x="495" y="191"/>
                  </a:cubicBezTo>
                  <a:cubicBezTo>
                    <a:pt x="495" y="163"/>
                    <a:pt x="479" y="139"/>
                    <a:pt x="450" y="139"/>
                  </a:cubicBezTo>
                  <a:cubicBezTo>
                    <a:pt x="438" y="139"/>
                    <a:pt x="421" y="144"/>
                    <a:pt x="406" y="152"/>
                  </a:cubicBezTo>
                  <a:cubicBezTo>
                    <a:pt x="404" y="153"/>
                    <a:pt x="401" y="153"/>
                    <a:pt x="399" y="153"/>
                  </a:cubicBezTo>
                  <a:cubicBezTo>
                    <a:pt x="391" y="153"/>
                    <a:pt x="383" y="147"/>
                    <a:pt x="383" y="138"/>
                  </a:cubicBezTo>
                  <a:cubicBezTo>
                    <a:pt x="383" y="0"/>
                    <a:pt x="383" y="0"/>
                    <a:pt x="383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59"/>
            <p:cNvSpPr>
              <a:spLocks/>
            </p:cNvSpPr>
            <p:nvPr/>
          </p:nvSpPr>
          <p:spPr bwMode="auto">
            <a:xfrm>
              <a:off x="1046" y="1801"/>
              <a:ext cx="761" cy="761"/>
            </a:xfrm>
            <a:custGeom>
              <a:avLst/>
              <a:gdLst/>
              <a:ahLst/>
              <a:cxnLst>
                <a:cxn ang="0">
                  <a:pos x="383" y="0"/>
                </a:cxn>
                <a:cxn ang="0">
                  <a:pos x="383" y="27"/>
                </a:cxn>
                <a:cxn ang="0">
                  <a:pos x="383" y="0"/>
                </a:cxn>
                <a:cxn ang="0">
                  <a:pos x="244" y="0"/>
                </a:cxn>
                <a:cxn ang="0">
                  <a:pos x="228" y="16"/>
                </a:cxn>
                <a:cxn ang="0">
                  <a:pos x="230" y="23"/>
                </a:cxn>
                <a:cxn ang="0">
                  <a:pos x="243" y="66"/>
                </a:cxn>
                <a:cxn ang="0">
                  <a:pos x="243" y="66"/>
                </a:cxn>
                <a:cxn ang="0">
                  <a:pos x="243" y="66"/>
                </a:cxn>
                <a:cxn ang="0">
                  <a:pos x="191" y="112"/>
                </a:cxn>
                <a:cxn ang="0">
                  <a:pos x="140" y="66"/>
                </a:cxn>
                <a:cxn ang="0">
                  <a:pos x="140" y="66"/>
                </a:cxn>
                <a:cxn ang="0">
                  <a:pos x="140" y="66"/>
                </a:cxn>
                <a:cxn ang="0">
                  <a:pos x="152" y="23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0" y="0"/>
                </a:cxn>
                <a:cxn ang="0">
                  <a:pos x="0" y="138"/>
                </a:cxn>
                <a:cxn ang="0">
                  <a:pos x="16" y="154"/>
                </a:cxn>
                <a:cxn ang="0">
                  <a:pos x="23" y="152"/>
                </a:cxn>
                <a:cxn ang="0">
                  <a:pos x="66" y="140"/>
                </a:cxn>
                <a:cxn ang="0">
                  <a:pos x="111" y="192"/>
                </a:cxn>
                <a:cxn ang="0">
                  <a:pos x="111" y="192"/>
                </a:cxn>
                <a:cxn ang="0">
                  <a:pos x="111" y="192"/>
                </a:cxn>
                <a:cxn ang="0">
                  <a:pos x="66" y="243"/>
                </a:cxn>
                <a:cxn ang="0">
                  <a:pos x="23" y="230"/>
                </a:cxn>
                <a:cxn ang="0">
                  <a:pos x="16" y="229"/>
                </a:cxn>
                <a:cxn ang="0">
                  <a:pos x="0" y="244"/>
                </a:cxn>
                <a:cxn ang="0">
                  <a:pos x="0" y="384"/>
                </a:cxn>
                <a:cxn ang="0">
                  <a:pos x="138" y="384"/>
                </a:cxn>
                <a:cxn ang="0">
                  <a:pos x="154" y="399"/>
                </a:cxn>
                <a:cxn ang="0">
                  <a:pos x="152" y="406"/>
                </a:cxn>
                <a:cxn ang="0">
                  <a:pos x="140" y="450"/>
                </a:cxn>
                <a:cxn ang="0">
                  <a:pos x="191" y="495"/>
                </a:cxn>
                <a:cxn ang="0">
                  <a:pos x="243" y="450"/>
                </a:cxn>
                <a:cxn ang="0">
                  <a:pos x="230" y="406"/>
                </a:cxn>
                <a:cxn ang="0">
                  <a:pos x="228" y="399"/>
                </a:cxn>
                <a:cxn ang="0">
                  <a:pos x="244" y="384"/>
                </a:cxn>
                <a:cxn ang="0">
                  <a:pos x="383" y="384"/>
                </a:cxn>
                <a:cxn ang="0">
                  <a:pos x="383" y="384"/>
                </a:cxn>
                <a:cxn ang="0">
                  <a:pos x="383" y="244"/>
                </a:cxn>
                <a:cxn ang="0">
                  <a:pos x="383" y="244"/>
                </a:cxn>
                <a:cxn ang="0">
                  <a:pos x="399" y="229"/>
                </a:cxn>
                <a:cxn ang="0">
                  <a:pos x="406" y="230"/>
                </a:cxn>
                <a:cxn ang="0">
                  <a:pos x="450" y="243"/>
                </a:cxn>
                <a:cxn ang="0">
                  <a:pos x="495" y="192"/>
                </a:cxn>
                <a:cxn ang="0">
                  <a:pos x="450" y="140"/>
                </a:cxn>
                <a:cxn ang="0">
                  <a:pos x="406" y="152"/>
                </a:cxn>
                <a:cxn ang="0">
                  <a:pos x="399" y="154"/>
                </a:cxn>
                <a:cxn ang="0">
                  <a:pos x="383" y="138"/>
                </a:cxn>
                <a:cxn ang="0">
                  <a:pos x="383" y="0"/>
                </a:cxn>
              </a:cxnLst>
              <a:rect l="0" t="0" r="r" b="b"/>
              <a:pathLst>
                <a:path w="495" h="495">
                  <a:moveTo>
                    <a:pt x="383" y="0"/>
                  </a:moveTo>
                  <a:cubicBezTo>
                    <a:pt x="383" y="27"/>
                    <a:pt x="383" y="27"/>
                    <a:pt x="383" y="27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35" y="0"/>
                    <a:pt x="228" y="8"/>
                    <a:pt x="228" y="16"/>
                  </a:cubicBezTo>
                  <a:cubicBezTo>
                    <a:pt x="228" y="18"/>
                    <a:pt x="229" y="20"/>
                    <a:pt x="230" y="23"/>
                  </a:cubicBezTo>
                  <a:cubicBezTo>
                    <a:pt x="238" y="38"/>
                    <a:pt x="243" y="54"/>
                    <a:pt x="243" y="66"/>
                  </a:cubicBezTo>
                  <a:cubicBezTo>
                    <a:pt x="243" y="66"/>
                    <a:pt x="243" y="66"/>
                    <a:pt x="243" y="66"/>
                  </a:cubicBezTo>
                  <a:cubicBezTo>
                    <a:pt x="243" y="66"/>
                    <a:pt x="243" y="66"/>
                    <a:pt x="243" y="66"/>
                  </a:cubicBezTo>
                  <a:cubicBezTo>
                    <a:pt x="243" y="96"/>
                    <a:pt x="220" y="112"/>
                    <a:pt x="191" y="112"/>
                  </a:cubicBezTo>
                  <a:cubicBezTo>
                    <a:pt x="163" y="112"/>
                    <a:pt x="140" y="96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54"/>
                    <a:pt x="145" y="38"/>
                    <a:pt x="152" y="23"/>
                  </a:cubicBezTo>
                  <a:cubicBezTo>
                    <a:pt x="153" y="20"/>
                    <a:pt x="154" y="18"/>
                    <a:pt x="154" y="16"/>
                  </a:cubicBezTo>
                  <a:cubicBezTo>
                    <a:pt x="154" y="8"/>
                    <a:pt x="147" y="0"/>
                    <a:pt x="1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47"/>
                    <a:pt x="7" y="154"/>
                    <a:pt x="16" y="154"/>
                  </a:cubicBezTo>
                  <a:cubicBezTo>
                    <a:pt x="18" y="154"/>
                    <a:pt x="20" y="153"/>
                    <a:pt x="23" y="152"/>
                  </a:cubicBezTo>
                  <a:cubicBezTo>
                    <a:pt x="38" y="145"/>
                    <a:pt x="54" y="140"/>
                    <a:pt x="66" y="140"/>
                  </a:cubicBezTo>
                  <a:cubicBezTo>
                    <a:pt x="96" y="140"/>
                    <a:pt x="111" y="163"/>
                    <a:pt x="111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11" y="220"/>
                    <a:pt x="96" y="243"/>
                    <a:pt x="66" y="243"/>
                  </a:cubicBezTo>
                  <a:cubicBezTo>
                    <a:pt x="54" y="243"/>
                    <a:pt x="38" y="238"/>
                    <a:pt x="23" y="230"/>
                  </a:cubicBezTo>
                  <a:cubicBezTo>
                    <a:pt x="20" y="229"/>
                    <a:pt x="18" y="229"/>
                    <a:pt x="16" y="229"/>
                  </a:cubicBezTo>
                  <a:cubicBezTo>
                    <a:pt x="7" y="229"/>
                    <a:pt x="0" y="235"/>
                    <a:pt x="0" y="244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138" y="384"/>
                    <a:pt x="138" y="384"/>
                    <a:pt x="138" y="384"/>
                  </a:cubicBezTo>
                  <a:cubicBezTo>
                    <a:pt x="147" y="384"/>
                    <a:pt x="154" y="391"/>
                    <a:pt x="154" y="399"/>
                  </a:cubicBezTo>
                  <a:cubicBezTo>
                    <a:pt x="154" y="402"/>
                    <a:pt x="153" y="404"/>
                    <a:pt x="152" y="406"/>
                  </a:cubicBezTo>
                  <a:cubicBezTo>
                    <a:pt x="145" y="422"/>
                    <a:pt x="140" y="438"/>
                    <a:pt x="140" y="450"/>
                  </a:cubicBezTo>
                  <a:cubicBezTo>
                    <a:pt x="140" y="479"/>
                    <a:pt x="163" y="495"/>
                    <a:pt x="191" y="495"/>
                  </a:cubicBezTo>
                  <a:cubicBezTo>
                    <a:pt x="220" y="495"/>
                    <a:pt x="243" y="479"/>
                    <a:pt x="243" y="450"/>
                  </a:cubicBezTo>
                  <a:cubicBezTo>
                    <a:pt x="243" y="438"/>
                    <a:pt x="238" y="422"/>
                    <a:pt x="230" y="406"/>
                  </a:cubicBezTo>
                  <a:cubicBezTo>
                    <a:pt x="229" y="404"/>
                    <a:pt x="228" y="402"/>
                    <a:pt x="228" y="399"/>
                  </a:cubicBezTo>
                  <a:cubicBezTo>
                    <a:pt x="228" y="391"/>
                    <a:pt x="235" y="384"/>
                    <a:pt x="244" y="384"/>
                  </a:cubicBezTo>
                  <a:cubicBezTo>
                    <a:pt x="383" y="384"/>
                    <a:pt x="383" y="384"/>
                    <a:pt x="383" y="384"/>
                  </a:cubicBezTo>
                  <a:cubicBezTo>
                    <a:pt x="383" y="384"/>
                    <a:pt x="383" y="384"/>
                    <a:pt x="383" y="384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35"/>
                    <a:pt x="391" y="229"/>
                    <a:pt x="399" y="229"/>
                  </a:cubicBezTo>
                  <a:cubicBezTo>
                    <a:pt x="401" y="229"/>
                    <a:pt x="404" y="229"/>
                    <a:pt x="406" y="230"/>
                  </a:cubicBezTo>
                  <a:cubicBezTo>
                    <a:pt x="421" y="238"/>
                    <a:pt x="438" y="243"/>
                    <a:pt x="450" y="243"/>
                  </a:cubicBezTo>
                  <a:cubicBezTo>
                    <a:pt x="479" y="243"/>
                    <a:pt x="495" y="220"/>
                    <a:pt x="495" y="192"/>
                  </a:cubicBezTo>
                  <a:cubicBezTo>
                    <a:pt x="495" y="163"/>
                    <a:pt x="479" y="140"/>
                    <a:pt x="450" y="140"/>
                  </a:cubicBezTo>
                  <a:cubicBezTo>
                    <a:pt x="438" y="140"/>
                    <a:pt x="421" y="145"/>
                    <a:pt x="406" y="152"/>
                  </a:cubicBezTo>
                  <a:cubicBezTo>
                    <a:pt x="404" y="153"/>
                    <a:pt x="401" y="154"/>
                    <a:pt x="399" y="154"/>
                  </a:cubicBezTo>
                  <a:cubicBezTo>
                    <a:pt x="391" y="154"/>
                    <a:pt x="383" y="147"/>
                    <a:pt x="383" y="138"/>
                  </a:cubicBezTo>
                  <a:cubicBezTo>
                    <a:pt x="383" y="0"/>
                    <a:pt x="383" y="0"/>
                    <a:pt x="383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60"/>
            <p:cNvSpPr>
              <a:spLocks/>
            </p:cNvSpPr>
            <p:nvPr/>
          </p:nvSpPr>
          <p:spPr bwMode="auto">
            <a:xfrm>
              <a:off x="1046" y="2620"/>
              <a:ext cx="761" cy="761"/>
            </a:xfrm>
            <a:custGeom>
              <a:avLst/>
              <a:gdLst/>
              <a:ahLst/>
              <a:cxnLst>
                <a:cxn ang="0">
                  <a:pos x="383" y="0"/>
                </a:cxn>
                <a:cxn ang="0">
                  <a:pos x="383" y="26"/>
                </a:cxn>
                <a:cxn ang="0">
                  <a:pos x="383" y="0"/>
                </a:cxn>
                <a:cxn ang="0">
                  <a:pos x="244" y="0"/>
                </a:cxn>
                <a:cxn ang="0">
                  <a:pos x="228" y="15"/>
                </a:cxn>
                <a:cxn ang="0">
                  <a:pos x="230" y="22"/>
                </a:cxn>
                <a:cxn ang="0">
                  <a:pos x="243" y="66"/>
                </a:cxn>
                <a:cxn ang="0">
                  <a:pos x="243" y="66"/>
                </a:cxn>
                <a:cxn ang="0">
                  <a:pos x="243" y="66"/>
                </a:cxn>
                <a:cxn ang="0">
                  <a:pos x="191" y="111"/>
                </a:cxn>
                <a:cxn ang="0">
                  <a:pos x="140" y="66"/>
                </a:cxn>
                <a:cxn ang="0">
                  <a:pos x="140" y="66"/>
                </a:cxn>
                <a:cxn ang="0">
                  <a:pos x="140" y="66"/>
                </a:cxn>
                <a:cxn ang="0">
                  <a:pos x="152" y="22"/>
                </a:cxn>
                <a:cxn ang="0">
                  <a:pos x="154" y="15"/>
                </a:cxn>
                <a:cxn ang="0">
                  <a:pos x="138" y="0"/>
                </a:cxn>
                <a:cxn ang="0">
                  <a:pos x="0" y="0"/>
                </a:cxn>
                <a:cxn ang="0">
                  <a:pos x="0" y="138"/>
                </a:cxn>
                <a:cxn ang="0">
                  <a:pos x="16" y="153"/>
                </a:cxn>
                <a:cxn ang="0">
                  <a:pos x="23" y="152"/>
                </a:cxn>
                <a:cxn ang="0">
                  <a:pos x="66" y="139"/>
                </a:cxn>
                <a:cxn ang="0">
                  <a:pos x="111" y="191"/>
                </a:cxn>
                <a:cxn ang="0">
                  <a:pos x="111" y="191"/>
                </a:cxn>
                <a:cxn ang="0">
                  <a:pos x="111" y="191"/>
                </a:cxn>
                <a:cxn ang="0">
                  <a:pos x="66" y="243"/>
                </a:cxn>
                <a:cxn ang="0">
                  <a:pos x="23" y="230"/>
                </a:cxn>
                <a:cxn ang="0">
                  <a:pos x="16" y="228"/>
                </a:cxn>
                <a:cxn ang="0">
                  <a:pos x="0" y="244"/>
                </a:cxn>
                <a:cxn ang="0">
                  <a:pos x="0" y="383"/>
                </a:cxn>
                <a:cxn ang="0">
                  <a:pos x="138" y="383"/>
                </a:cxn>
                <a:cxn ang="0">
                  <a:pos x="154" y="399"/>
                </a:cxn>
                <a:cxn ang="0">
                  <a:pos x="152" y="406"/>
                </a:cxn>
                <a:cxn ang="0">
                  <a:pos x="140" y="449"/>
                </a:cxn>
                <a:cxn ang="0">
                  <a:pos x="191" y="495"/>
                </a:cxn>
                <a:cxn ang="0">
                  <a:pos x="243" y="449"/>
                </a:cxn>
                <a:cxn ang="0">
                  <a:pos x="230" y="406"/>
                </a:cxn>
                <a:cxn ang="0">
                  <a:pos x="228" y="399"/>
                </a:cxn>
                <a:cxn ang="0">
                  <a:pos x="244" y="383"/>
                </a:cxn>
                <a:cxn ang="0">
                  <a:pos x="383" y="383"/>
                </a:cxn>
                <a:cxn ang="0">
                  <a:pos x="383" y="383"/>
                </a:cxn>
                <a:cxn ang="0">
                  <a:pos x="383" y="244"/>
                </a:cxn>
                <a:cxn ang="0">
                  <a:pos x="383" y="244"/>
                </a:cxn>
                <a:cxn ang="0">
                  <a:pos x="399" y="228"/>
                </a:cxn>
                <a:cxn ang="0">
                  <a:pos x="406" y="230"/>
                </a:cxn>
                <a:cxn ang="0">
                  <a:pos x="450" y="243"/>
                </a:cxn>
                <a:cxn ang="0">
                  <a:pos x="495" y="191"/>
                </a:cxn>
                <a:cxn ang="0">
                  <a:pos x="450" y="139"/>
                </a:cxn>
                <a:cxn ang="0">
                  <a:pos x="406" y="152"/>
                </a:cxn>
                <a:cxn ang="0">
                  <a:pos x="399" y="153"/>
                </a:cxn>
                <a:cxn ang="0">
                  <a:pos x="383" y="138"/>
                </a:cxn>
                <a:cxn ang="0">
                  <a:pos x="383" y="0"/>
                </a:cxn>
              </a:cxnLst>
              <a:rect l="0" t="0" r="r" b="b"/>
              <a:pathLst>
                <a:path w="495" h="495">
                  <a:moveTo>
                    <a:pt x="383" y="0"/>
                  </a:moveTo>
                  <a:cubicBezTo>
                    <a:pt x="383" y="26"/>
                    <a:pt x="383" y="26"/>
                    <a:pt x="383" y="26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35" y="0"/>
                    <a:pt x="228" y="7"/>
                    <a:pt x="228" y="15"/>
                  </a:cubicBezTo>
                  <a:cubicBezTo>
                    <a:pt x="228" y="18"/>
                    <a:pt x="229" y="20"/>
                    <a:pt x="230" y="22"/>
                  </a:cubicBezTo>
                  <a:cubicBezTo>
                    <a:pt x="238" y="37"/>
                    <a:pt x="243" y="54"/>
                    <a:pt x="243" y="66"/>
                  </a:cubicBezTo>
                  <a:cubicBezTo>
                    <a:pt x="243" y="66"/>
                    <a:pt x="243" y="66"/>
                    <a:pt x="243" y="66"/>
                  </a:cubicBezTo>
                  <a:cubicBezTo>
                    <a:pt x="243" y="66"/>
                    <a:pt x="243" y="66"/>
                    <a:pt x="243" y="66"/>
                  </a:cubicBezTo>
                  <a:cubicBezTo>
                    <a:pt x="243" y="95"/>
                    <a:pt x="220" y="111"/>
                    <a:pt x="191" y="111"/>
                  </a:cubicBezTo>
                  <a:cubicBezTo>
                    <a:pt x="163" y="111"/>
                    <a:pt x="140" y="95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54"/>
                    <a:pt x="145" y="37"/>
                    <a:pt x="152" y="22"/>
                  </a:cubicBezTo>
                  <a:cubicBezTo>
                    <a:pt x="153" y="20"/>
                    <a:pt x="154" y="18"/>
                    <a:pt x="154" y="15"/>
                  </a:cubicBezTo>
                  <a:cubicBezTo>
                    <a:pt x="154" y="7"/>
                    <a:pt x="147" y="0"/>
                    <a:pt x="1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47"/>
                    <a:pt x="7" y="153"/>
                    <a:pt x="16" y="153"/>
                  </a:cubicBezTo>
                  <a:cubicBezTo>
                    <a:pt x="18" y="153"/>
                    <a:pt x="20" y="153"/>
                    <a:pt x="23" y="152"/>
                  </a:cubicBezTo>
                  <a:cubicBezTo>
                    <a:pt x="38" y="144"/>
                    <a:pt x="54" y="139"/>
                    <a:pt x="66" y="139"/>
                  </a:cubicBezTo>
                  <a:cubicBezTo>
                    <a:pt x="96" y="139"/>
                    <a:pt x="111" y="163"/>
                    <a:pt x="111" y="191"/>
                  </a:cubicBezTo>
                  <a:cubicBezTo>
                    <a:pt x="111" y="191"/>
                    <a:pt x="111" y="191"/>
                    <a:pt x="111" y="191"/>
                  </a:cubicBezTo>
                  <a:cubicBezTo>
                    <a:pt x="111" y="191"/>
                    <a:pt x="111" y="191"/>
                    <a:pt x="111" y="191"/>
                  </a:cubicBezTo>
                  <a:cubicBezTo>
                    <a:pt x="111" y="220"/>
                    <a:pt x="96" y="243"/>
                    <a:pt x="66" y="243"/>
                  </a:cubicBezTo>
                  <a:cubicBezTo>
                    <a:pt x="54" y="243"/>
                    <a:pt x="38" y="237"/>
                    <a:pt x="23" y="230"/>
                  </a:cubicBezTo>
                  <a:cubicBezTo>
                    <a:pt x="20" y="229"/>
                    <a:pt x="18" y="228"/>
                    <a:pt x="16" y="228"/>
                  </a:cubicBezTo>
                  <a:cubicBezTo>
                    <a:pt x="7" y="228"/>
                    <a:pt x="0" y="235"/>
                    <a:pt x="0" y="244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138" y="383"/>
                    <a:pt x="138" y="383"/>
                    <a:pt x="138" y="383"/>
                  </a:cubicBezTo>
                  <a:cubicBezTo>
                    <a:pt x="147" y="383"/>
                    <a:pt x="154" y="391"/>
                    <a:pt x="154" y="399"/>
                  </a:cubicBezTo>
                  <a:cubicBezTo>
                    <a:pt x="154" y="401"/>
                    <a:pt x="153" y="403"/>
                    <a:pt x="152" y="406"/>
                  </a:cubicBezTo>
                  <a:cubicBezTo>
                    <a:pt x="145" y="421"/>
                    <a:pt x="140" y="437"/>
                    <a:pt x="140" y="449"/>
                  </a:cubicBezTo>
                  <a:cubicBezTo>
                    <a:pt x="140" y="479"/>
                    <a:pt x="163" y="495"/>
                    <a:pt x="191" y="495"/>
                  </a:cubicBezTo>
                  <a:cubicBezTo>
                    <a:pt x="220" y="495"/>
                    <a:pt x="243" y="479"/>
                    <a:pt x="243" y="449"/>
                  </a:cubicBezTo>
                  <a:cubicBezTo>
                    <a:pt x="243" y="437"/>
                    <a:pt x="238" y="421"/>
                    <a:pt x="230" y="406"/>
                  </a:cubicBezTo>
                  <a:cubicBezTo>
                    <a:pt x="229" y="403"/>
                    <a:pt x="228" y="401"/>
                    <a:pt x="228" y="399"/>
                  </a:cubicBezTo>
                  <a:cubicBezTo>
                    <a:pt x="228" y="391"/>
                    <a:pt x="235" y="383"/>
                    <a:pt x="244" y="383"/>
                  </a:cubicBezTo>
                  <a:cubicBezTo>
                    <a:pt x="383" y="383"/>
                    <a:pt x="383" y="383"/>
                    <a:pt x="383" y="383"/>
                  </a:cubicBezTo>
                  <a:cubicBezTo>
                    <a:pt x="383" y="383"/>
                    <a:pt x="383" y="383"/>
                    <a:pt x="383" y="383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35"/>
                    <a:pt x="391" y="228"/>
                    <a:pt x="399" y="228"/>
                  </a:cubicBezTo>
                  <a:cubicBezTo>
                    <a:pt x="401" y="228"/>
                    <a:pt x="404" y="229"/>
                    <a:pt x="406" y="230"/>
                  </a:cubicBezTo>
                  <a:cubicBezTo>
                    <a:pt x="421" y="237"/>
                    <a:pt x="438" y="243"/>
                    <a:pt x="450" y="243"/>
                  </a:cubicBezTo>
                  <a:cubicBezTo>
                    <a:pt x="479" y="243"/>
                    <a:pt x="495" y="220"/>
                    <a:pt x="495" y="191"/>
                  </a:cubicBezTo>
                  <a:cubicBezTo>
                    <a:pt x="495" y="163"/>
                    <a:pt x="479" y="139"/>
                    <a:pt x="450" y="139"/>
                  </a:cubicBezTo>
                  <a:cubicBezTo>
                    <a:pt x="438" y="139"/>
                    <a:pt x="421" y="144"/>
                    <a:pt x="406" y="152"/>
                  </a:cubicBezTo>
                  <a:cubicBezTo>
                    <a:pt x="404" y="153"/>
                    <a:pt x="401" y="153"/>
                    <a:pt x="399" y="153"/>
                  </a:cubicBezTo>
                  <a:cubicBezTo>
                    <a:pt x="391" y="153"/>
                    <a:pt x="383" y="147"/>
                    <a:pt x="383" y="138"/>
                  </a:cubicBezTo>
                  <a:cubicBezTo>
                    <a:pt x="383" y="0"/>
                    <a:pt x="383" y="0"/>
                    <a:pt x="383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62"/>
            <p:cNvSpPr>
              <a:spLocks/>
            </p:cNvSpPr>
            <p:nvPr/>
          </p:nvSpPr>
          <p:spPr bwMode="auto">
            <a:xfrm>
              <a:off x="4186" y="983"/>
              <a:ext cx="526" cy="588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88"/>
                </a:cxn>
                <a:cxn ang="0">
                  <a:pos x="331" y="588"/>
                </a:cxn>
                <a:cxn ang="0">
                  <a:pos x="526" y="293"/>
                </a:cxn>
                <a:cxn ang="0">
                  <a:pos x="331" y="0"/>
                </a:cxn>
              </a:cxnLst>
              <a:rect l="0" t="0" r="r" b="b"/>
              <a:pathLst>
                <a:path w="526" h="588">
                  <a:moveTo>
                    <a:pt x="331" y="0"/>
                  </a:moveTo>
                  <a:lnTo>
                    <a:pt x="0" y="0"/>
                  </a:lnTo>
                  <a:lnTo>
                    <a:pt x="0" y="588"/>
                  </a:lnTo>
                  <a:lnTo>
                    <a:pt x="331" y="588"/>
                  </a:lnTo>
                  <a:lnTo>
                    <a:pt x="526" y="293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63"/>
            <p:cNvSpPr>
              <a:spLocks/>
            </p:cNvSpPr>
            <p:nvPr/>
          </p:nvSpPr>
          <p:spPr bwMode="auto">
            <a:xfrm>
              <a:off x="4186" y="983"/>
              <a:ext cx="526" cy="588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88"/>
                </a:cxn>
                <a:cxn ang="0">
                  <a:pos x="331" y="588"/>
                </a:cxn>
                <a:cxn ang="0">
                  <a:pos x="526" y="293"/>
                </a:cxn>
                <a:cxn ang="0">
                  <a:pos x="331" y="0"/>
                </a:cxn>
              </a:cxnLst>
              <a:rect l="0" t="0" r="r" b="b"/>
              <a:pathLst>
                <a:path w="526" h="588">
                  <a:moveTo>
                    <a:pt x="331" y="0"/>
                  </a:moveTo>
                  <a:lnTo>
                    <a:pt x="0" y="0"/>
                  </a:lnTo>
                  <a:lnTo>
                    <a:pt x="0" y="588"/>
                  </a:lnTo>
                  <a:lnTo>
                    <a:pt x="331" y="588"/>
                  </a:lnTo>
                  <a:lnTo>
                    <a:pt x="526" y="293"/>
                  </a:lnTo>
                  <a:lnTo>
                    <a:pt x="331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64"/>
            <p:cNvSpPr>
              <a:spLocks/>
            </p:cNvSpPr>
            <p:nvPr/>
          </p:nvSpPr>
          <p:spPr bwMode="auto">
            <a:xfrm>
              <a:off x="4186" y="1801"/>
              <a:ext cx="526" cy="590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90"/>
                </a:cxn>
                <a:cxn ang="0">
                  <a:pos x="331" y="590"/>
                </a:cxn>
                <a:cxn ang="0">
                  <a:pos x="526" y="295"/>
                </a:cxn>
                <a:cxn ang="0">
                  <a:pos x="331" y="0"/>
                </a:cxn>
              </a:cxnLst>
              <a:rect l="0" t="0" r="r" b="b"/>
              <a:pathLst>
                <a:path w="526" h="590">
                  <a:moveTo>
                    <a:pt x="331" y="0"/>
                  </a:moveTo>
                  <a:lnTo>
                    <a:pt x="0" y="0"/>
                  </a:lnTo>
                  <a:lnTo>
                    <a:pt x="0" y="590"/>
                  </a:lnTo>
                  <a:lnTo>
                    <a:pt x="331" y="590"/>
                  </a:lnTo>
                  <a:lnTo>
                    <a:pt x="526" y="295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65"/>
            <p:cNvSpPr>
              <a:spLocks/>
            </p:cNvSpPr>
            <p:nvPr/>
          </p:nvSpPr>
          <p:spPr bwMode="auto">
            <a:xfrm>
              <a:off x="4186" y="1801"/>
              <a:ext cx="526" cy="590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90"/>
                </a:cxn>
                <a:cxn ang="0">
                  <a:pos x="331" y="590"/>
                </a:cxn>
                <a:cxn ang="0">
                  <a:pos x="526" y="295"/>
                </a:cxn>
                <a:cxn ang="0">
                  <a:pos x="331" y="0"/>
                </a:cxn>
              </a:cxnLst>
              <a:rect l="0" t="0" r="r" b="b"/>
              <a:pathLst>
                <a:path w="526" h="590">
                  <a:moveTo>
                    <a:pt x="331" y="0"/>
                  </a:moveTo>
                  <a:lnTo>
                    <a:pt x="0" y="0"/>
                  </a:lnTo>
                  <a:lnTo>
                    <a:pt x="0" y="590"/>
                  </a:lnTo>
                  <a:lnTo>
                    <a:pt x="331" y="590"/>
                  </a:lnTo>
                  <a:lnTo>
                    <a:pt x="526" y="295"/>
                  </a:lnTo>
                  <a:lnTo>
                    <a:pt x="331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66"/>
            <p:cNvSpPr>
              <a:spLocks/>
            </p:cNvSpPr>
            <p:nvPr/>
          </p:nvSpPr>
          <p:spPr bwMode="auto">
            <a:xfrm>
              <a:off x="4186" y="2620"/>
              <a:ext cx="526" cy="589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89"/>
                </a:cxn>
                <a:cxn ang="0">
                  <a:pos x="331" y="589"/>
                </a:cxn>
                <a:cxn ang="0">
                  <a:pos x="526" y="294"/>
                </a:cxn>
                <a:cxn ang="0">
                  <a:pos x="331" y="0"/>
                </a:cxn>
              </a:cxnLst>
              <a:rect l="0" t="0" r="r" b="b"/>
              <a:pathLst>
                <a:path w="526" h="589">
                  <a:moveTo>
                    <a:pt x="331" y="0"/>
                  </a:moveTo>
                  <a:lnTo>
                    <a:pt x="0" y="0"/>
                  </a:lnTo>
                  <a:lnTo>
                    <a:pt x="0" y="589"/>
                  </a:lnTo>
                  <a:lnTo>
                    <a:pt x="331" y="589"/>
                  </a:lnTo>
                  <a:lnTo>
                    <a:pt x="526" y="294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67"/>
            <p:cNvSpPr>
              <a:spLocks/>
            </p:cNvSpPr>
            <p:nvPr/>
          </p:nvSpPr>
          <p:spPr bwMode="auto">
            <a:xfrm>
              <a:off x="4186" y="2620"/>
              <a:ext cx="526" cy="589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89"/>
                </a:cxn>
                <a:cxn ang="0">
                  <a:pos x="331" y="589"/>
                </a:cxn>
                <a:cxn ang="0">
                  <a:pos x="526" y="294"/>
                </a:cxn>
                <a:cxn ang="0">
                  <a:pos x="331" y="0"/>
                </a:cxn>
              </a:cxnLst>
              <a:rect l="0" t="0" r="r" b="b"/>
              <a:pathLst>
                <a:path w="526" h="589">
                  <a:moveTo>
                    <a:pt x="331" y="0"/>
                  </a:moveTo>
                  <a:lnTo>
                    <a:pt x="0" y="0"/>
                  </a:lnTo>
                  <a:lnTo>
                    <a:pt x="0" y="589"/>
                  </a:lnTo>
                  <a:lnTo>
                    <a:pt x="331" y="589"/>
                  </a:lnTo>
                  <a:lnTo>
                    <a:pt x="526" y="294"/>
                  </a:lnTo>
                  <a:lnTo>
                    <a:pt x="331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69"/>
            <p:cNvSpPr>
              <a:spLocks/>
            </p:cNvSpPr>
            <p:nvPr/>
          </p:nvSpPr>
          <p:spPr bwMode="auto">
            <a:xfrm>
              <a:off x="4186" y="3438"/>
              <a:ext cx="526" cy="591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91"/>
                </a:cxn>
                <a:cxn ang="0">
                  <a:pos x="331" y="591"/>
                </a:cxn>
                <a:cxn ang="0">
                  <a:pos x="526" y="296"/>
                </a:cxn>
                <a:cxn ang="0">
                  <a:pos x="331" y="0"/>
                </a:cxn>
              </a:cxnLst>
              <a:rect l="0" t="0" r="r" b="b"/>
              <a:pathLst>
                <a:path w="526" h="591">
                  <a:moveTo>
                    <a:pt x="331" y="0"/>
                  </a:moveTo>
                  <a:lnTo>
                    <a:pt x="0" y="0"/>
                  </a:lnTo>
                  <a:lnTo>
                    <a:pt x="0" y="591"/>
                  </a:lnTo>
                  <a:lnTo>
                    <a:pt x="331" y="591"/>
                  </a:lnTo>
                  <a:lnTo>
                    <a:pt x="526" y="296"/>
                  </a:lnTo>
                  <a:lnTo>
                    <a:pt x="331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82352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1"/>
          </p:nvPr>
        </p:nvSpPr>
        <p:spPr>
          <a:xfrm>
            <a:off x="2915816" y="4869160"/>
            <a:ext cx="3600400" cy="288032"/>
          </a:xfrm>
        </p:spPr>
        <p:txBody>
          <a:bodyPr/>
          <a:lstStyle>
            <a:lvl1pPr algn="ctr">
              <a:buNone/>
              <a:defRPr sz="1800" b="1"/>
            </a:lvl1pPr>
          </a:lstStyle>
          <a:p>
            <a:pPr lvl="0"/>
            <a:endParaRPr lang="en-US" dirty="0"/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13"/>
          </p:nvPr>
        </p:nvSpPr>
        <p:spPr>
          <a:xfrm>
            <a:off x="2915816" y="3501008"/>
            <a:ext cx="3600400" cy="288032"/>
          </a:xfrm>
        </p:spPr>
        <p:txBody>
          <a:bodyPr/>
          <a:lstStyle>
            <a:lvl1pPr algn="ctr">
              <a:buNone/>
              <a:defRPr sz="1800" b="1"/>
            </a:lvl1pPr>
          </a:lstStyle>
          <a:p>
            <a:pPr lvl="0"/>
            <a:endParaRPr lang="en-US" dirty="0"/>
          </a:p>
        </p:txBody>
      </p:sp>
      <p:sp>
        <p:nvSpPr>
          <p:cNvPr id="51" name="Text Placeholder 28"/>
          <p:cNvSpPr>
            <a:spLocks noGrp="1"/>
          </p:cNvSpPr>
          <p:nvPr>
            <p:ph type="body" sz="quarter" idx="21"/>
          </p:nvPr>
        </p:nvSpPr>
        <p:spPr>
          <a:xfrm>
            <a:off x="2915816" y="2204864"/>
            <a:ext cx="3600400" cy="288032"/>
          </a:xfrm>
        </p:spPr>
        <p:txBody>
          <a:bodyPr/>
          <a:lstStyle>
            <a:lvl1pPr algn="ctr">
              <a:buNone/>
              <a:defRPr sz="1800" b="1"/>
            </a:lvl1pPr>
          </a:lstStyle>
          <a:p>
            <a:pPr lvl="0"/>
            <a:endParaRPr lang="en-US" dirty="0"/>
          </a:p>
        </p:txBody>
      </p:sp>
      <p:grpSp>
        <p:nvGrpSpPr>
          <p:cNvPr id="35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36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" name="TextBox 38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0" name="Date Placeholder 27"/>
          <p:cNvSpPr>
            <a:spLocks noGrp="1"/>
          </p:cNvSpPr>
          <p:nvPr>
            <p:ph type="dt" sz="half" idx="22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10/31/22</a:t>
            </a:fld>
            <a:endParaRPr lang="en-US" sz="1600"/>
          </a:p>
        </p:txBody>
      </p:sp>
      <p:sp>
        <p:nvSpPr>
          <p:cNvPr id="41" name="Footer Placeholder 16"/>
          <p:cNvSpPr>
            <a:spLocks noGrp="1"/>
          </p:cNvSpPr>
          <p:nvPr>
            <p:ph type="ftr" sz="quarter" idx="23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ing with 4 elements in different shap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372A6E6A-3812-4A96-AB74-FA1E8D7A5F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grpSp>
        <p:nvGrpSpPr>
          <p:cNvPr id="2" name="Group 37"/>
          <p:cNvGrpSpPr>
            <a:grpSpLocks noChangeAspect="1"/>
          </p:cNvGrpSpPr>
          <p:nvPr userDrawn="1"/>
        </p:nvGrpSpPr>
        <p:grpSpPr bwMode="auto">
          <a:xfrm>
            <a:off x="1660525" y="1557338"/>
            <a:ext cx="5822950" cy="5111750"/>
            <a:chOff x="1046" y="981"/>
            <a:chExt cx="3668" cy="3220"/>
          </a:xfrm>
        </p:grpSpPr>
        <p:sp>
          <p:nvSpPr>
            <p:cNvPr id="96" name="AutoShape 36"/>
            <p:cNvSpPr>
              <a:spLocks noChangeAspect="1" noChangeArrowheads="1" noTextEdit="1"/>
            </p:cNvSpPr>
            <p:nvPr/>
          </p:nvSpPr>
          <p:spPr bwMode="auto">
            <a:xfrm>
              <a:off x="1046" y="981"/>
              <a:ext cx="3668" cy="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38"/>
            <p:cNvSpPr>
              <a:spLocks/>
            </p:cNvSpPr>
            <p:nvPr/>
          </p:nvSpPr>
          <p:spPr bwMode="auto">
            <a:xfrm>
              <a:off x="1046" y="983"/>
              <a:ext cx="761" cy="761"/>
            </a:xfrm>
            <a:custGeom>
              <a:avLst/>
              <a:gdLst/>
              <a:ahLst/>
              <a:cxnLst>
                <a:cxn ang="0">
                  <a:pos x="450" y="243"/>
                </a:cxn>
                <a:cxn ang="0">
                  <a:pos x="495" y="191"/>
                </a:cxn>
                <a:cxn ang="0">
                  <a:pos x="450" y="139"/>
                </a:cxn>
                <a:cxn ang="0">
                  <a:pos x="406" y="152"/>
                </a:cxn>
                <a:cxn ang="0">
                  <a:pos x="383" y="138"/>
                </a:cxn>
                <a:cxn ang="0">
                  <a:pos x="383" y="0"/>
                </a:cxn>
                <a:cxn ang="0">
                  <a:pos x="383" y="26"/>
                </a:cxn>
                <a:cxn ang="0">
                  <a:pos x="383" y="0"/>
                </a:cxn>
                <a:cxn ang="0">
                  <a:pos x="244" y="0"/>
                </a:cxn>
                <a:cxn ang="0">
                  <a:pos x="230" y="22"/>
                </a:cxn>
                <a:cxn ang="0">
                  <a:pos x="243" y="66"/>
                </a:cxn>
                <a:cxn ang="0">
                  <a:pos x="191" y="111"/>
                </a:cxn>
                <a:cxn ang="0">
                  <a:pos x="140" y="66"/>
                </a:cxn>
                <a:cxn ang="0">
                  <a:pos x="152" y="22"/>
                </a:cxn>
                <a:cxn ang="0">
                  <a:pos x="138" y="0"/>
                </a:cxn>
                <a:cxn ang="0">
                  <a:pos x="0" y="0"/>
                </a:cxn>
                <a:cxn ang="0">
                  <a:pos x="0" y="138"/>
                </a:cxn>
                <a:cxn ang="0">
                  <a:pos x="23" y="152"/>
                </a:cxn>
                <a:cxn ang="0">
                  <a:pos x="66" y="139"/>
                </a:cxn>
                <a:cxn ang="0">
                  <a:pos x="111" y="191"/>
                </a:cxn>
                <a:cxn ang="0">
                  <a:pos x="66" y="243"/>
                </a:cxn>
                <a:cxn ang="0">
                  <a:pos x="23" y="230"/>
                </a:cxn>
                <a:cxn ang="0">
                  <a:pos x="0" y="244"/>
                </a:cxn>
                <a:cxn ang="0">
                  <a:pos x="0" y="383"/>
                </a:cxn>
                <a:cxn ang="0">
                  <a:pos x="138" y="383"/>
                </a:cxn>
                <a:cxn ang="0">
                  <a:pos x="152" y="406"/>
                </a:cxn>
                <a:cxn ang="0">
                  <a:pos x="140" y="450"/>
                </a:cxn>
                <a:cxn ang="0">
                  <a:pos x="191" y="495"/>
                </a:cxn>
                <a:cxn ang="0">
                  <a:pos x="243" y="450"/>
                </a:cxn>
                <a:cxn ang="0">
                  <a:pos x="230" y="406"/>
                </a:cxn>
                <a:cxn ang="0">
                  <a:pos x="244" y="383"/>
                </a:cxn>
                <a:cxn ang="0">
                  <a:pos x="383" y="383"/>
                </a:cxn>
                <a:cxn ang="0">
                  <a:pos x="383" y="383"/>
                </a:cxn>
                <a:cxn ang="0">
                  <a:pos x="383" y="244"/>
                </a:cxn>
                <a:cxn ang="0">
                  <a:pos x="406" y="230"/>
                </a:cxn>
                <a:cxn ang="0">
                  <a:pos x="450" y="243"/>
                </a:cxn>
              </a:cxnLst>
              <a:rect l="0" t="0" r="r" b="b"/>
              <a:pathLst>
                <a:path w="495" h="495">
                  <a:moveTo>
                    <a:pt x="450" y="243"/>
                  </a:moveTo>
                  <a:cubicBezTo>
                    <a:pt x="479" y="243"/>
                    <a:pt x="495" y="220"/>
                    <a:pt x="495" y="191"/>
                  </a:cubicBezTo>
                  <a:cubicBezTo>
                    <a:pt x="495" y="163"/>
                    <a:pt x="479" y="139"/>
                    <a:pt x="450" y="139"/>
                  </a:cubicBezTo>
                  <a:cubicBezTo>
                    <a:pt x="438" y="139"/>
                    <a:pt x="421" y="144"/>
                    <a:pt x="406" y="152"/>
                  </a:cubicBezTo>
                  <a:cubicBezTo>
                    <a:pt x="396" y="157"/>
                    <a:pt x="383" y="150"/>
                    <a:pt x="383" y="138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383" y="26"/>
                    <a:pt x="383" y="26"/>
                    <a:pt x="383" y="26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33" y="0"/>
                    <a:pt x="225" y="12"/>
                    <a:pt x="230" y="22"/>
                  </a:cubicBezTo>
                  <a:cubicBezTo>
                    <a:pt x="238" y="37"/>
                    <a:pt x="243" y="54"/>
                    <a:pt x="243" y="66"/>
                  </a:cubicBezTo>
                  <a:cubicBezTo>
                    <a:pt x="243" y="95"/>
                    <a:pt x="220" y="111"/>
                    <a:pt x="191" y="111"/>
                  </a:cubicBezTo>
                  <a:cubicBezTo>
                    <a:pt x="163" y="111"/>
                    <a:pt x="140" y="95"/>
                    <a:pt x="140" y="66"/>
                  </a:cubicBezTo>
                  <a:cubicBezTo>
                    <a:pt x="140" y="54"/>
                    <a:pt x="145" y="37"/>
                    <a:pt x="152" y="22"/>
                  </a:cubicBezTo>
                  <a:cubicBezTo>
                    <a:pt x="157" y="12"/>
                    <a:pt x="150" y="0"/>
                    <a:pt x="1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0"/>
                    <a:pt x="12" y="157"/>
                    <a:pt x="23" y="152"/>
                  </a:cubicBezTo>
                  <a:cubicBezTo>
                    <a:pt x="38" y="144"/>
                    <a:pt x="54" y="139"/>
                    <a:pt x="66" y="139"/>
                  </a:cubicBezTo>
                  <a:cubicBezTo>
                    <a:pt x="96" y="139"/>
                    <a:pt x="111" y="163"/>
                    <a:pt x="111" y="191"/>
                  </a:cubicBezTo>
                  <a:cubicBezTo>
                    <a:pt x="111" y="220"/>
                    <a:pt x="96" y="243"/>
                    <a:pt x="66" y="243"/>
                  </a:cubicBezTo>
                  <a:cubicBezTo>
                    <a:pt x="54" y="243"/>
                    <a:pt x="38" y="238"/>
                    <a:pt x="23" y="230"/>
                  </a:cubicBezTo>
                  <a:cubicBezTo>
                    <a:pt x="12" y="225"/>
                    <a:pt x="0" y="232"/>
                    <a:pt x="0" y="244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138" y="383"/>
                    <a:pt x="138" y="383"/>
                    <a:pt x="138" y="383"/>
                  </a:cubicBezTo>
                  <a:cubicBezTo>
                    <a:pt x="150" y="383"/>
                    <a:pt x="157" y="395"/>
                    <a:pt x="152" y="406"/>
                  </a:cubicBezTo>
                  <a:cubicBezTo>
                    <a:pt x="145" y="421"/>
                    <a:pt x="140" y="438"/>
                    <a:pt x="140" y="450"/>
                  </a:cubicBezTo>
                  <a:cubicBezTo>
                    <a:pt x="140" y="479"/>
                    <a:pt x="163" y="495"/>
                    <a:pt x="191" y="495"/>
                  </a:cubicBezTo>
                  <a:cubicBezTo>
                    <a:pt x="220" y="495"/>
                    <a:pt x="243" y="479"/>
                    <a:pt x="243" y="450"/>
                  </a:cubicBezTo>
                  <a:cubicBezTo>
                    <a:pt x="243" y="438"/>
                    <a:pt x="238" y="421"/>
                    <a:pt x="230" y="406"/>
                  </a:cubicBezTo>
                  <a:cubicBezTo>
                    <a:pt x="225" y="395"/>
                    <a:pt x="233" y="383"/>
                    <a:pt x="244" y="383"/>
                  </a:cubicBezTo>
                  <a:cubicBezTo>
                    <a:pt x="383" y="383"/>
                    <a:pt x="383" y="383"/>
                    <a:pt x="383" y="383"/>
                  </a:cubicBezTo>
                  <a:cubicBezTo>
                    <a:pt x="383" y="383"/>
                    <a:pt x="383" y="383"/>
                    <a:pt x="383" y="383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32"/>
                    <a:pt x="396" y="225"/>
                    <a:pt x="406" y="230"/>
                  </a:cubicBezTo>
                  <a:cubicBezTo>
                    <a:pt x="421" y="238"/>
                    <a:pt x="438" y="243"/>
                    <a:pt x="450" y="243"/>
                  </a:cubicBezTo>
                </a:path>
              </a:pathLst>
            </a:custGeom>
            <a:solidFill>
              <a:srgbClr val="48FF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39"/>
            <p:cNvSpPr>
              <a:spLocks/>
            </p:cNvSpPr>
            <p:nvPr/>
          </p:nvSpPr>
          <p:spPr bwMode="auto">
            <a:xfrm>
              <a:off x="1663" y="983"/>
              <a:ext cx="2436" cy="588"/>
            </a:xfrm>
            <a:custGeom>
              <a:avLst/>
              <a:gdLst/>
              <a:ahLst/>
              <a:cxnLst>
                <a:cxn ang="0">
                  <a:pos x="0" y="135"/>
                </a:cxn>
                <a:cxn ang="0">
                  <a:pos x="49" y="122"/>
                </a:cxn>
                <a:cxn ang="0">
                  <a:pos x="112" y="191"/>
                </a:cxn>
                <a:cxn ang="0">
                  <a:pos x="49" y="261"/>
                </a:cxn>
                <a:cxn ang="0">
                  <a:pos x="0" y="247"/>
                </a:cxn>
                <a:cxn ang="0">
                  <a:pos x="0" y="383"/>
                </a:cxn>
                <a:cxn ang="0">
                  <a:pos x="1584" y="383"/>
                </a:cxn>
                <a:cxn ang="0">
                  <a:pos x="1584" y="0"/>
                </a:cxn>
                <a:cxn ang="0">
                  <a:pos x="0" y="0"/>
                </a:cxn>
                <a:cxn ang="0">
                  <a:pos x="0" y="135"/>
                </a:cxn>
              </a:cxnLst>
              <a:rect l="0" t="0" r="r" b="b"/>
              <a:pathLst>
                <a:path w="1584" h="383">
                  <a:moveTo>
                    <a:pt x="0" y="135"/>
                  </a:moveTo>
                  <a:cubicBezTo>
                    <a:pt x="18" y="126"/>
                    <a:pt x="35" y="122"/>
                    <a:pt x="49" y="122"/>
                  </a:cubicBezTo>
                  <a:cubicBezTo>
                    <a:pt x="86" y="122"/>
                    <a:pt x="112" y="150"/>
                    <a:pt x="112" y="191"/>
                  </a:cubicBezTo>
                  <a:cubicBezTo>
                    <a:pt x="112" y="232"/>
                    <a:pt x="86" y="261"/>
                    <a:pt x="49" y="261"/>
                  </a:cubicBezTo>
                  <a:cubicBezTo>
                    <a:pt x="31" y="261"/>
                    <a:pt x="12" y="253"/>
                    <a:pt x="0" y="247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1584" y="383"/>
                    <a:pt x="1584" y="383"/>
                    <a:pt x="1584" y="383"/>
                  </a:cubicBezTo>
                  <a:cubicBezTo>
                    <a:pt x="1584" y="0"/>
                    <a:pt x="1584" y="0"/>
                    <a:pt x="158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5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40"/>
            <p:cNvSpPr>
              <a:spLocks noChangeArrowheads="1"/>
            </p:cNvSpPr>
            <p:nvPr/>
          </p:nvSpPr>
          <p:spPr bwMode="auto">
            <a:xfrm>
              <a:off x="4130" y="983"/>
              <a:ext cx="26" cy="5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41"/>
            <p:cNvSpPr>
              <a:spLocks/>
            </p:cNvSpPr>
            <p:nvPr/>
          </p:nvSpPr>
          <p:spPr bwMode="auto">
            <a:xfrm>
              <a:off x="4186" y="983"/>
              <a:ext cx="526" cy="588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88"/>
                </a:cxn>
                <a:cxn ang="0">
                  <a:pos x="331" y="588"/>
                </a:cxn>
                <a:cxn ang="0">
                  <a:pos x="526" y="293"/>
                </a:cxn>
                <a:cxn ang="0">
                  <a:pos x="331" y="0"/>
                </a:cxn>
              </a:cxnLst>
              <a:rect l="0" t="0" r="r" b="b"/>
              <a:pathLst>
                <a:path w="526" h="588">
                  <a:moveTo>
                    <a:pt x="331" y="0"/>
                  </a:moveTo>
                  <a:lnTo>
                    <a:pt x="0" y="0"/>
                  </a:lnTo>
                  <a:lnTo>
                    <a:pt x="0" y="588"/>
                  </a:lnTo>
                  <a:lnTo>
                    <a:pt x="331" y="588"/>
                  </a:lnTo>
                  <a:lnTo>
                    <a:pt x="526" y="293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48FF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42"/>
            <p:cNvSpPr>
              <a:spLocks/>
            </p:cNvSpPr>
            <p:nvPr/>
          </p:nvSpPr>
          <p:spPr bwMode="auto">
            <a:xfrm>
              <a:off x="4186" y="983"/>
              <a:ext cx="526" cy="588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88"/>
                </a:cxn>
                <a:cxn ang="0">
                  <a:pos x="331" y="588"/>
                </a:cxn>
                <a:cxn ang="0">
                  <a:pos x="526" y="293"/>
                </a:cxn>
                <a:cxn ang="0">
                  <a:pos x="331" y="0"/>
                </a:cxn>
              </a:cxnLst>
              <a:rect l="0" t="0" r="r" b="b"/>
              <a:pathLst>
                <a:path w="526" h="588">
                  <a:moveTo>
                    <a:pt x="331" y="0"/>
                  </a:moveTo>
                  <a:lnTo>
                    <a:pt x="0" y="0"/>
                  </a:lnTo>
                  <a:lnTo>
                    <a:pt x="0" y="588"/>
                  </a:lnTo>
                  <a:lnTo>
                    <a:pt x="331" y="588"/>
                  </a:lnTo>
                  <a:lnTo>
                    <a:pt x="526" y="293"/>
                  </a:lnTo>
                  <a:lnTo>
                    <a:pt x="331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43"/>
            <p:cNvSpPr>
              <a:spLocks/>
            </p:cNvSpPr>
            <p:nvPr/>
          </p:nvSpPr>
          <p:spPr bwMode="auto">
            <a:xfrm>
              <a:off x="1046" y="1801"/>
              <a:ext cx="761" cy="761"/>
            </a:xfrm>
            <a:custGeom>
              <a:avLst/>
              <a:gdLst/>
              <a:ahLst/>
              <a:cxnLst>
                <a:cxn ang="0">
                  <a:pos x="450" y="243"/>
                </a:cxn>
                <a:cxn ang="0">
                  <a:pos x="495" y="192"/>
                </a:cxn>
                <a:cxn ang="0">
                  <a:pos x="450" y="140"/>
                </a:cxn>
                <a:cxn ang="0">
                  <a:pos x="406" y="152"/>
                </a:cxn>
                <a:cxn ang="0">
                  <a:pos x="383" y="138"/>
                </a:cxn>
                <a:cxn ang="0">
                  <a:pos x="383" y="0"/>
                </a:cxn>
                <a:cxn ang="0">
                  <a:pos x="383" y="27"/>
                </a:cxn>
                <a:cxn ang="0">
                  <a:pos x="383" y="0"/>
                </a:cxn>
                <a:cxn ang="0">
                  <a:pos x="244" y="0"/>
                </a:cxn>
                <a:cxn ang="0">
                  <a:pos x="230" y="23"/>
                </a:cxn>
                <a:cxn ang="0">
                  <a:pos x="243" y="66"/>
                </a:cxn>
                <a:cxn ang="0">
                  <a:pos x="191" y="112"/>
                </a:cxn>
                <a:cxn ang="0">
                  <a:pos x="140" y="66"/>
                </a:cxn>
                <a:cxn ang="0">
                  <a:pos x="152" y="23"/>
                </a:cxn>
                <a:cxn ang="0">
                  <a:pos x="138" y="0"/>
                </a:cxn>
                <a:cxn ang="0">
                  <a:pos x="0" y="0"/>
                </a:cxn>
                <a:cxn ang="0">
                  <a:pos x="0" y="138"/>
                </a:cxn>
                <a:cxn ang="0">
                  <a:pos x="23" y="152"/>
                </a:cxn>
                <a:cxn ang="0">
                  <a:pos x="66" y="140"/>
                </a:cxn>
                <a:cxn ang="0">
                  <a:pos x="111" y="192"/>
                </a:cxn>
                <a:cxn ang="0">
                  <a:pos x="66" y="243"/>
                </a:cxn>
                <a:cxn ang="0">
                  <a:pos x="23" y="230"/>
                </a:cxn>
                <a:cxn ang="0">
                  <a:pos x="0" y="244"/>
                </a:cxn>
                <a:cxn ang="0">
                  <a:pos x="0" y="384"/>
                </a:cxn>
                <a:cxn ang="0">
                  <a:pos x="138" y="384"/>
                </a:cxn>
                <a:cxn ang="0">
                  <a:pos x="152" y="406"/>
                </a:cxn>
                <a:cxn ang="0">
                  <a:pos x="140" y="450"/>
                </a:cxn>
                <a:cxn ang="0">
                  <a:pos x="191" y="495"/>
                </a:cxn>
                <a:cxn ang="0">
                  <a:pos x="243" y="450"/>
                </a:cxn>
                <a:cxn ang="0">
                  <a:pos x="230" y="406"/>
                </a:cxn>
                <a:cxn ang="0">
                  <a:pos x="244" y="384"/>
                </a:cxn>
                <a:cxn ang="0">
                  <a:pos x="383" y="384"/>
                </a:cxn>
                <a:cxn ang="0">
                  <a:pos x="383" y="384"/>
                </a:cxn>
                <a:cxn ang="0">
                  <a:pos x="383" y="244"/>
                </a:cxn>
                <a:cxn ang="0">
                  <a:pos x="406" y="230"/>
                </a:cxn>
                <a:cxn ang="0">
                  <a:pos x="450" y="243"/>
                </a:cxn>
              </a:cxnLst>
              <a:rect l="0" t="0" r="r" b="b"/>
              <a:pathLst>
                <a:path w="495" h="495">
                  <a:moveTo>
                    <a:pt x="450" y="243"/>
                  </a:moveTo>
                  <a:cubicBezTo>
                    <a:pt x="479" y="243"/>
                    <a:pt x="495" y="220"/>
                    <a:pt x="495" y="192"/>
                  </a:cubicBezTo>
                  <a:cubicBezTo>
                    <a:pt x="495" y="163"/>
                    <a:pt x="479" y="140"/>
                    <a:pt x="450" y="140"/>
                  </a:cubicBezTo>
                  <a:cubicBezTo>
                    <a:pt x="438" y="140"/>
                    <a:pt x="421" y="145"/>
                    <a:pt x="406" y="152"/>
                  </a:cubicBezTo>
                  <a:cubicBezTo>
                    <a:pt x="396" y="157"/>
                    <a:pt x="383" y="150"/>
                    <a:pt x="383" y="138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383" y="27"/>
                    <a:pt x="383" y="27"/>
                    <a:pt x="383" y="27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33" y="0"/>
                    <a:pt x="225" y="12"/>
                    <a:pt x="230" y="23"/>
                  </a:cubicBezTo>
                  <a:cubicBezTo>
                    <a:pt x="238" y="38"/>
                    <a:pt x="243" y="54"/>
                    <a:pt x="243" y="66"/>
                  </a:cubicBezTo>
                  <a:cubicBezTo>
                    <a:pt x="243" y="96"/>
                    <a:pt x="220" y="112"/>
                    <a:pt x="191" y="112"/>
                  </a:cubicBezTo>
                  <a:cubicBezTo>
                    <a:pt x="163" y="112"/>
                    <a:pt x="140" y="96"/>
                    <a:pt x="140" y="66"/>
                  </a:cubicBezTo>
                  <a:cubicBezTo>
                    <a:pt x="140" y="54"/>
                    <a:pt x="145" y="38"/>
                    <a:pt x="152" y="23"/>
                  </a:cubicBezTo>
                  <a:cubicBezTo>
                    <a:pt x="157" y="12"/>
                    <a:pt x="150" y="0"/>
                    <a:pt x="1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0"/>
                    <a:pt x="12" y="157"/>
                    <a:pt x="23" y="152"/>
                  </a:cubicBezTo>
                  <a:cubicBezTo>
                    <a:pt x="38" y="145"/>
                    <a:pt x="54" y="140"/>
                    <a:pt x="66" y="140"/>
                  </a:cubicBezTo>
                  <a:cubicBezTo>
                    <a:pt x="96" y="140"/>
                    <a:pt x="111" y="163"/>
                    <a:pt x="111" y="192"/>
                  </a:cubicBezTo>
                  <a:cubicBezTo>
                    <a:pt x="111" y="220"/>
                    <a:pt x="96" y="243"/>
                    <a:pt x="66" y="243"/>
                  </a:cubicBezTo>
                  <a:cubicBezTo>
                    <a:pt x="54" y="243"/>
                    <a:pt x="38" y="238"/>
                    <a:pt x="23" y="230"/>
                  </a:cubicBezTo>
                  <a:cubicBezTo>
                    <a:pt x="12" y="225"/>
                    <a:pt x="0" y="233"/>
                    <a:pt x="0" y="244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138" y="384"/>
                    <a:pt x="138" y="384"/>
                    <a:pt x="138" y="384"/>
                  </a:cubicBezTo>
                  <a:cubicBezTo>
                    <a:pt x="150" y="384"/>
                    <a:pt x="157" y="396"/>
                    <a:pt x="152" y="406"/>
                  </a:cubicBezTo>
                  <a:cubicBezTo>
                    <a:pt x="145" y="422"/>
                    <a:pt x="140" y="438"/>
                    <a:pt x="140" y="450"/>
                  </a:cubicBezTo>
                  <a:cubicBezTo>
                    <a:pt x="140" y="479"/>
                    <a:pt x="163" y="495"/>
                    <a:pt x="191" y="495"/>
                  </a:cubicBezTo>
                  <a:cubicBezTo>
                    <a:pt x="220" y="495"/>
                    <a:pt x="243" y="479"/>
                    <a:pt x="243" y="450"/>
                  </a:cubicBezTo>
                  <a:cubicBezTo>
                    <a:pt x="243" y="438"/>
                    <a:pt x="238" y="422"/>
                    <a:pt x="230" y="406"/>
                  </a:cubicBezTo>
                  <a:cubicBezTo>
                    <a:pt x="225" y="396"/>
                    <a:pt x="233" y="384"/>
                    <a:pt x="244" y="384"/>
                  </a:cubicBezTo>
                  <a:cubicBezTo>
                    <a:pt x="383" y="384"/>
                    <a:pt x="383" y="384"/>
                    <a:pt x="383" y="384"/>
                  </a:cubicBezTo>
                  <a:cubicBezTo>
                    <a:pt x="383" y="384"/>
                    <a:pt x="383" y="384"/>
                    <a:pt x="383" y="384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33"/>
                    <a:pt x="396" y="225"/>
                    <a:pt x="406" y="230"/>
                  </a:cubicBezTo>
                  <a:cubicBezTo>
                    <a:pt x="421" y="238"/>
                    <a:pt x="438" y="243"/>
                    <a:pt x="450" y="243"/>
                  </a:cubicBezTo>
                </a:path>
              </a:pathLst>
            </a:custGeom>
            <a:solidFill>
              <a:srgbClr val="48FF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44"/>
            <p:cNvSpPr>
              <a:spLocks/>
            </p:cNvSpPr>
            <p:nvPr/>
          </p:nvSpPr>
          <p:spPr bwMode="auto">
            <a:xfrm>
              <a:off x="1663" y="1801"/>
              <a:ext cx="2436" cy="590"/>
            </a:xfrm>
            <a:custGeom>
              <a:avLst/>
              <a:gdLst/>
              <a:ahLst/>
              <a:cxnLst>
                <a:cxn ang="0">
                  <a:pos x="0" y="135"/>
                </a:cxn>
                <a:cxn ang="0">
                  <a:pos x="49" y="122"/>
                </a:cxn>
                <a:cxn ang="0">
                  <a:pos x="112" y="192"/>
                </a:cxn>
                <a:cxn ang="0">
                  <a:pos x="49" y="261"/>
                </a:cxn>
                <a:cxn ang="0">
                  <a:pos x="0" y="247"/>
                </a:cxn>
                <a:cxn ang="0">
                  <a:pos x="0" y="384"/>
                </a:cxn>
                <a:cxn ang="0">
                  <a:pos x="1584" y="384"/>
                </a:cxn>
                <a:cxn ang="0">
                  <a:pos x="1584" y="384"/>
                </a:cxn>
                <a:cxn ang="0">
                  <a:pos x="1584" y="0"/>
                </a:cxn>
                <a:cxn ang="0">
                  <a:pos x="0" y="0"/>
                </a:cxn>
                <a:cxn ang="0">
                  <a:pos x="0" y="135"/>
                </a:cxn>
              </a:cxnLst>
              <a:rect l="0" t="0" r="r" b="b"/>
              <a:pathLst>
                <a:path w="1584" h="384">
                  <a:moveTo>
                    <a:pt x="0" y="135"/>
                  </a:moveTo>
                  <a:cubicBezTo>
                    <a:pt x="18" y="127"/>
                    <a:pt x="35" y="122"/>
                    <a:pt x="49" y="122"/>
                  </a:cubicBezTo>
                  <a:cubicBezTo>
                    <a:pt x="86" y="122"/>
                    <a:pt x="112" y="151"/>
                    <a:pt x="112" y="192"/>
                  </a:cubicBezTo>
                  <a:cubicBezTo>
                    <a:pt x="112" y="233"/>
                    <a:pt x="86" y="261"/>
                    <a:pt x="49" y="261"/>
                  </a:cubicBezTo>
                  <a:cubicBezTo>
                    <a:pt x="31" y="261"/>
                    <a:pt x="12" y="253"/>
                    <a:pt x="0" y="247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1584" y="384"/>
                    <a:pt x="1584" y="384"/>
                    <a:pt x="1584" y="384"/>
                  </a:cubicBezTo>
                  <a:cubicBezTo>
                    <a:pt x="1584" y="384"/>
                    <a:pt x="1584" y="384"/>
                    <a:pt x="1584" y="384"/>
                  </a:cubicBezTo>
                  <a:cubicBezTo>
                    <a:pt x="1584" y="0"/>
                    <a:pt x="1584" y="0"/>
                    <a:pt x="158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5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Rectangle 45"/>
            <p:cNvSpPr>
              <a:spLocks noChangeArrowheads="1"/>
            </p:cNvSpPr>
            <p:nvPr/>
          </p:nvSpPr>
          <p:spPr bwMode="auto">
            <a:xfrm>
              <a:off x="4130" y="1801"/>
              <a:ext cx="26" cy="59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46"/>
            <p:cNvSpPr>
              <a:spLocks/>
            </p:cNvSpPr>
            <p:nvPr/>
          </p:nvSpPr>
          <p:spPr bwMode="auto">
            <a:xfrm>
              <a:off x="4186" y="1801"/>
              <a:ext cx="526" cy="590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90"/>
                </a:cxn>
                <a:cxn ang="0">
                  <a:pos x="331" y="590"/>
                </a:cxn>
                <a:cxn ang="0">
                  <a:pos x="526" y="295"/>
                </a:cxn>
                <a:cxn ang="0">
                  <a:pos x="331" y="0"/>
                </a:cxn>
              </a:cxnLst>
              <a:rect l="0" t="0" r="r" b="b"/>
              <a:pathLst>
                <a:path w="526" h="590">
                  <a:moveTo>
                    <a:pt x="331" y="0"/>
                  </a:moveTo>
                  <a:lnTo>
                    <a:pt x="0" y="0"/>
                  </a:lnTo>
                  <a:lnTo>
                    <a:pt x="0" y="590"/>
                  </a:lnTo>
                  <a:lnTo>
                    <a:pt x="331" y="590"/>
                  </a:lnTo>
                  <a:lnTo>
                    <a:pt x="526" y="295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48FF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47"/>
            <p:cNvSpPr>
              <a:spLocks/>
            </p:cNvSpPr>
            <p:nvPr/>
          </p:nvSpPr>
          <p:spPr bwMode="auto">
            <a:xfrm>
              <a:off x="4186" y="1801"/>
              <a:ext cx="526" cy="590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90"/>
                </a:cxn>
                <a:cxn ang="0">
                  <a:pos x="331" y="590"/>
                </a:cxn>
                <a:cxn ang="0">
                  <a:pos x="526" y="295"/>
                </a:cxn>
                <a:cxn ang="0">
                  <a:pos x="331" y="0"/>
                </a:cxn>
              </a:cxnLst>
              <a:rect l="0" t="0" r="r" b="b"/>
              <a:pathLst>
                <a:path w="526" h="590">
                  <a:moveTo>
                    <a:pt x="331" y="0"/>
                  </a:moveTo>
                  <a:lnTo>
                    <a:pt x="0" y="0"/>
                  </a:lnTo>
                  <a:lnTo>
                    <a:pt x="0" y="590"/>
                  </a:lnTo>
                  <a:lnTo>
                    <a:pt x="331" y="590"/>
                  </a:lnTo>
                  <a:lnTo>
                    <a:pt x="526" y="295"/>
                  </a:lnTo>
                  <a:lnTo>
                    <a:pt x="331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48"/>
            <p:cNvSpPr>
              <a:spLocks/>
            </p:cNvSpPr>
            <p:nvPr/>
          </p:nvSpPr>
          <p:spPr bwMode="auto">
            <a:xfrm>
              <a:off x="1046" y="2620"/>
              <a:ext cx="761" cy="761"/>
            </a:xfrm>
            <a:custGeom>
              <a:avLst/>
              <a:gdLst/>
              <a:ahLst/>
              <a:cxnLst>
                <a:cxn ang="0">
                  <a:pos x="450" y="243"/>
                </a:cxn>
                <a:cxn ang="0">
                  <a:pos x="495" y="191"/>
                </a:cxn>
                <a:cxn ang="0">
                  <a:pos x="450" y="139"/>
                </a:cxn>
                <a:cxn ang="0">
                  <a:pos x="406" y="152"/>
                </a:cxn>
                <a:cxn ang="0">
                  <a:pos x="383" y="138"/>
                </a:cxn>
                <a:cxn ang="0">
                  <a:pos x="383" y="0"/>
                </a:cxn>
                <a:cxn ang="0">
                  <a:pos x="383" y="26"/>
                </a:cxn>
                <a:cxn ang="0">
                  <a:pos x="383" y="0"/>
                </a:cxn>
                <a:cxn ang="0">
                  <a:pos x="244" y="0"/>
                </a:cxn>
                <a:cxn ang="0">
                  <a:pos x="230" y="22"/>
                </a:cxn>
                <a:cxn ang="0">
                  <a:pos x="243" y="66"/>
                </a:cxn>
                <a:cxn ang="0">
                  <a:pos x="191" y="111"/>
                </a:cxn>
                <a:cxn ang="0">
                  <a:pos x="140" y="66"/>
                </a:cxn>
                <a:cxn ang="0">
                  <a:pos x="152" y="22"/>
                </a:cxn>
                <a:cxn ang="0">
                  <a:pos x="138" y="0"/>
                </a:cxn>
                <a:cxn ang="0">
                  <a:pos x="0" y="0"/>
                </a:cxn>
                <a:cxn ang="0">
                  <a:pos x="0" y="138"/>
                </a:cxn>
                <a:cxn ang="0">
                  <a:pos x="23" y="152"/>
                </a:cxn>
                <a:cxn ang="0">
                  <a:pos x="66" y="139"/>
                </a:cxn>
                <a:cxn ang="0">
                  <a:pos x="111" y="191"/>
                </a:cxn>
                <a:cxn ang="0">
                  <a:pos x="66" y="243"/>
                </a:cxn>
                <a:cxn ang="0">
                  <a:pos x="23" y="230"/>
                </a:cxn>
                <a:cxn ang="0">
                  <a:pos x="0" y="244"/>
                </a:cxn>
                <a:cxn ang="0">
                  <a:pos x="0" y="383"/>
                </a:cxn>
                <a:cxn ang="0">
                  <a:pos x="138" y="383"/>
                </a:cxn>
                <a:cxn ang="0">
                  <a:pos x="152" y="406"/>
                </a:cxn>
                <a:cxn ang="0">
                  <a:pos x="140" y="449"/>
                </a:cxn>
                <a:cxn ang="0">
                  <a:pos x="191" y="495"/>
                </a:cxn>
                <a:cxn ang="0">
                  <a:pos x="243" y="449"/>
                </a:cxn>
                <a:cxn ang="0">
                  <a:pos x="230" y="406"/>
                </a:cxn>
                <a:cxn ang="0">
                  <a:pos x="244" y="383"/>
                </a:cxn>
                <a:cxn ang="0">
                  <a:pos x="383" y="383"/>
                </a:cxn>
                <a:cxn ang="0">
                  <a:pos x="383" y="383"/>
                </a:cxn>
                <a:cxn ang="0">
                  <a:pos x="383" y="244"/>
                </a:cxn>
                <a:cxn ang="0">
                  <a:pos x="406" y="230"/>
                </a:cxn>
                <a:cxn ang="0">
                  <a:pos x="450" y="243"/>
                </a:cxn>
              </a:cxnLst>
              <a:rect l="0" t="0" r="r" b="b"/>
              <a:pathLst>
                <a:path w="495" h="495">
                  <a:moveTo>
                    <a:pt x="450" y="243"/>
                  </a:moveTo>
                  <a:cubicBezTo>
                    <a:pt x="479" y="243"/>
                    <a:pt x="495" y="220"/>
                    <a:pt x="495" y="191"/>
                  </a:cubicBezTo>
                  <a:cubicBezTo>
                    <a:pt x="495" y="163"/>
                    <a:pt x="479" y="139"/>
                    <a:pt x="450" y="139"/>
                  </a:cubicBezTo>
                  <a:cubicBezTo>
                    <a:pt x="438" y="139"/>
                    <a:pt x="421" y="144"/>
                    <a:pt x="406" y="152"/>
                  </a:cubicBezTo>
                  <a:cubicBezTo>
                    <a:pt x="396" y="157"/>
                    <a:pt x="383" y="149"/>
                    <a:pt x="383" y="138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383" y="26"/>
                    <a:pt x="383" y="26"/>
                    <a:pt x="383" y="26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33" y="0"/>
                    <a:pt x="225" y="12"/>
                    <a:pt x="230" y="22"/>
                  </a:cubicBezTo>
                  <a:cubicBezTo>
                    <a:pt x="238" y="37"/>
                    <a:pt x="243" y="54"/>
                    <a:pt x="243" y="66"/>
                  </a:cubicBezTo>
                  <a:cubicBezTo>
                    <a:pt x="243" y="95"/>
                    <a:pt x="220" y="111"/>
                    <a:pt x="191" y="111"/>
                  </a:cubicBezTo>
                  <a:cubicBezTo>
                    <a:pt x="163" y="111"/>
                    <a:pt x="140" y="95"/>
                    <a:pt x="140" y="66"/>
                  </a:cubicBezTo>
                  <a:cubicBezTo>
                    <a:pt x="140" y="54"/>
                    <a:pt x="145" y="37"/>
                    <a:pt x="152" y="22"/>
                  </a:cubicBezTo>
                  <a:cubicBezTo>
                    <a:pt x="157" y="12"/>
                    <a:pt x="150" y="0"/>
                    <a:pt x="1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49"/>
                    <a:pt x="12" y="157"/>
                    <a:pt x="23" y="152"/>
                  </a:cubicBezTo>
                  <a:cubicBezTo>
                    <a:pt x="38" y="144"/>
                    <a:pt x="54" y="139"/>
                    <a:pt x="66" y="139"/>
                  </a:cubicBezTo>
                  <a:cubicBezTo>
                    <a:pt x="96" y="139"/>
                    <a:pt x="111" y="163"/>
                    <a:pt x="111" y="191"/>
                  </a:cubicBezTo>
                  <a:cubicBezTo>
                    <a:pt x="111" y="220"/>
                    <a:pt x="96" y="243"/>
                    <a:pt x="66" y="243"/>
                  </a:cubicBezTo>
                  <a:cubicBezTo>
                    <a:pt x="54" y="243"/>
                    <a:pt x="38" y="237"/>
                    <a:pt x="23" y="230"/>
                  </a:cubicBezTo>
                  <a:cubicBezTo>
                    <a:pt x="12" y="224"/>
                    <a:pt x="0" y="232"/>
                    <a:pt x="0" y="244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138" y="383"/>
                    <a:pt x="138" y="383"/>
                    <a:pt x="138" y="383"/>
                  </a:cubicBezTo>
                  <a:cubicBezTo>
                    <a:pt x="150" y="383"/>
                    <a:pt x="157" y="395"/>
                    <a:pt x="152" y="406"/>
                  </a:cubicBezTo>
                  <a:cubicBezTo>
                    <a:pt x="145" y="421"/>
                    <a:pt x="140" y="437"/>
                    <a:pt x="140" y="449"/>
                  </a:cubicBezTo>
                  <a:cubicBezTo>
                    <a:pt x="140" y="479"/>
                    <a:pt x="163" y="495"/>
                    <a:pt x="191" y="495"/>
                  </a:cubicBezTo>
                  <a:cubicBezTo>
                    <a:pt x="220" y="495"/>
                    <a:pt x="243" y="479"/>
                    <a:pt x="243" y="449"/>
                  </a:cubicBezTo>
                  <a:cubicBezTo>
                    <a:pt x="243" y="437"/>
                    <a:pt x="238" y="421"/>
                    <a:pt x="230" y="406"/>
                  </a:cubicBezTo>
                  <a:cubicBezTo>
                    <a:pt x="225" y="395"/>
                    <a:pt x="233" y="383"/>
                    <a:pt x="244" y="383"/>
                  </a:cubicBezTo>
                  <a:cubicBezTo>
                    <a:pt x="383" y="383"/>
                    <a:pt x="383" y="383"/>
                    <a:pt x="383" y="383"/>
                  </a:cubicBezTo>
                  <a:cubicBezTo>
                    <a:pt x="383" y="383"/>
                    <a:pt x="383" y="383"/>
                    <a:pt x="383" y="383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32"/>
                    <a:pt x="396" y="224"/>
                    <a:pt x="406" y="230"/>
                  </a:cubicBezTo>
                  <a:cubicBezTo>
                    <a:pt x="421" y="237"/>
                    <a:pt x="438" y="243"/>
                    <a:pt x="450" y="243"/>
                  </a:cubicBezTo>
                </a:path>
              </a:pathLst>
            </a:custGeom>
            <a:solidFill>
              <a:srgbClr val="48FF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49"/>
            <p:cNvSpPr>
              <a:spLocks/>
            </p:cNvSpPr>
            <p:nvPr/>
          </p:nvSpPr>
          <p:spPr bwMode="auto">
            <a:xfrm>
              <a:off x="1663" y="2620"/>
              <a:ext cx="2436" cy="589"/>
            </a:xfrm>
            <a:custGeom>
              <a:avLst/>
              <a:gdLst/>
              <a:ahLst/>
              <a:cxnLst>
                <a:cxn ang="0">
                  <a:pos x="0" y="135"/>
                </a:cxn>
                <a:cxn ang="0">
                  <a:pos x="49" y="122"/>
                </a:cxn>
                <a:cxn ang="0">
                  <a:pos x="112" y="191"/>
                </a:cxn>
                <a:cxn ang="0">
                  <a:pos x="49" y="261"/>
                </a:cxn>
                <a:cxn ang="0">
                  <a:pos x="0" y="247"/>
                </a:cxn>
                <a:cxn ang="0">
                  <a:pos x="0" y="383"/>
                </a:cxn>
                <a:cxn ang="0">
                  <a:pos x="1584" y="383"/>
                </a:cxn>
                <a:cxn ang="0">
                  <a:pos x="1584" y="0"/>
                </a:cxn>
                <a:cxn ang="0">
                  <a:pos x="0" y="0"/>
                </a:cxn>
                <a:cxn ang="0">
                  <a:pos x="0" y="135"/>
                </a:cxn>
              </a:cxnLst>
              <a:rect l="0" t="0" r="r" b="b"/>
              <a:pathLst>
                <a:path w="1584" h="383">
                  <a:moveTo>
                    <a:pt x="0" y="135"/>
                  </a:moveTo>
                  <a:cubicBezTo>
                    <a:pt x="18" y="126"/>
                    <a:pt x="35" y="122"/>
                    <a:pt x="49" y="122"/>
                  </a:cubicBezTo>
                  <a:cubicBezTo>
                    <a:pt x="86" y="122"/>
                    <a:pt x="112" y="150"/>
                    <a:pt x="112" y="191"/>
                  </a:cubicBezTo>
                  <a:cubicBezTo>
                    <a:pt x="112" y="232"/>
                    <a:pt x="86" y="261"/>
                    <a:pt x="49" y="261"/>
                  </a:cubicBezTo>
                  <a:cubicBezTo>
                    <a:pt x="31" y="261"/>
                    <a:pt x="12" y="253"/>
                    <a:pt x="0" y="247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1584" y="383"/>
                    <a:pt x="1584" y="383"/>
                    <a:pt x="1584" y="383"/>
                  </a:cubicBezTo>
                  <a:cubicBezTo>
                    <a:pt x="1584" y="0"/>
                    <a:pt x="1584" y="0"/>
                    <a:pt x="158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5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50"/>
            <p:cNvSpPr>
              <a:spLocks noChangeArrowheads="1"/>
            </p:cNvSpPr>
            <p:nvPr/>
          </p:nvSpPr>
          <p:spPr bwMode="auto">
            <a:xfrm>
              <a:off x="4130" y="2620"/>
              <a:ext cx="26" cy="58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51"/>
            <p:cNvSpPr>
              <a:spLocks/>
            </p:cNvSpPr>
            <p:nvPr/>
          </p:nvSpPr>
          <p:spPr bwMode="auto">
            <a:xfrm>
              <a:off x="4186" y="2620"/>
              <a:ext cx="526" cy="589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89"/>
                </a:cxn>
                <a:cxn ang="0">
                  <a:pos x="331" y="589"/>
                </a:cxn>
                <a:cxn ang="0">
                  <a:pos x="526" y="294"/>
                </a:cxn>
                <a:cxn ang="0">
                  <a:pos x="331" y="0"/>
                </a:cxn>
              </a:cxnLst>
              <a:rect l="0" t="0" r="r" b="b"/>
              <a:pathLst>
                <a:path w="526" h="589">
                  <a:moveTo>
                    <a:pt x="331" y="0"/>
                  </a:moveTo>
                  <a:lnTo>
                    <a:pt x="0" y="0"/>
                  </a:lnTo>
                  <a:lnTo>
                    <a:pt x="0" y="589"/>
                  </a:lnTo>
                  <a:lnTo>
                    <a:pt x="331" y="589"/>
                  </a:lnTo>
                  <a:lnTo>
                    <a:pt x="526" y="294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48FF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52"/>
            <p:cNvSpPr>
              <a:spLocks/>
            </p:cNvSpPr>
            <p:nvPr/>
          </p:nvSpPr>
          <p:spPr bwMode="auto">
            <a:xfrm>
              <a:off x="4186" y="2620"/>
              <a:ext cx="526" cy="589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89"/>
                </a:cxn>
                <a:cxn ang="0">
                  <a:pos x="331" y="589"/>
                </a:cxn>
                <a:cxn ang="0">
                  <a:pos x="526" y="294"/>
                </a:cxn>
                <a:cxn ang="0">
                  <a:pos x="331" y="0"/>
                </a:cxn>
              </a:cxnLst>
              <a:rect l="0" t="0" r="r" b="b"/>
              <a:pathLst>
                <a:path w="526" h="589">
                  <a:moveTo>
                    <a:pt x="331" y="0"/>
                  </a:moveTo>
                  <a:lnTo>
                    <a:pt x="0" y="0"/>
                  </a:lnTo>
                  <a:lnTo>
                    <a:pt x="0" y="589"/>
                  </a:lnTo>
                  <a:lnTo>
                    <a:pt x="331" y="589"/>
                  </a:lnTo>
                  <a:lnTo>
                    <a:pt x="526" y="294"/>
                  </a:lnTo>
                  <a:lnTo>
                    <a:pt x="331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53"/>
            <p:cNvSpPr>
              <a:spLocks/>
            </p:cNvSpPr>
            <p:nvPr/>
          </p:nvSpPr>
          <p:spPr bwMode="auto">
            <a:xfrm>
              <a:off x="1046" y="3438"/>
              <a:ext cx="761" cy="762"/>
            </a:xfrm>
            <a:custGeom>
              <a:avLst/>
              <a:gdLst/>
              <a:ahLst/>
              <a:cxnLst>
                <a:cxn ang="0">
                  <a:pos x="450" y="243"/>
                </a:cxn>
                <a:cxn ang="0">
                  <a:pos x="495" y="192"/>
                </a:cxn>
                <a:cxn ang="0">
                  <a:pos x="450" y="140"/>
                </a:cxn>
                <a:cxn ang="0">
                  <a:pos x="406" y="152"/>
                </a:cxn>
                <a:cxn ang="0">
                  <a:pos x="383" y="138"/>
                </a:cxn>
                <a:cxn ang="0">
                  <a:pos x="383" y="0"/>
                </a:cxn>
                <a:cxn ang="0">
                  <a:pos x="383" y="27"/>
                </a:cxn>
                <a:cxn ang="0">
                  <a:pos x="383" y="0"/>
                </a:cxn>
                <a:cxn ang="0">
                  <a:pos x="244" y="0"/>
                </a:cxn>
                <a:cxn ang="0">
                  <a:pos x="230" y="23"/>
                </a:cxn>
                <a:cxn ang="0">
                  <a:pos x="243" y="66"/>
                </a:cxn>
                <a:cxn ang="0">
                  <a:pos x="191" y="111"/>
                </a:cxn>
                <a:cxn ang="0">
                  <a:pos x="140" y="66"/>
                </a:cxn>
                <a:cxn ang="0">
                  <a:pos x="152" y="23"/>
                </a:cxn>
                <a:cxn ang="0">
                  <a:pos x="138" y="0"/>
                </a:cxn>
                <a:cxn ang="0">
                  <a:pos x="0" y="0"/>
                </a:cxn>
                <a:cxn ang="0">
                  <a:pos x="0" y="138"/>
                </a:cxn>
                <a:cxn ang="0">
                  <a:pos x="23" y="152"/>
                </a:cxn>
                <a:cxn ang="0">
                  <a:pos x="66" y="140"/>
                </a:cxn>
                <a:cxn ang="0">
                  <a:pos x="111" y="192"/>
                </a:cxn>
                <a:cxn ang="0">
                  <a:pos x="66" y="243"/>
                </a:cxn>
                <a:cxn ang="0">
                  <a:pos x="23" y="230"/>
                </a:cxn>
                <a:cxn ang="0">
                  <a:pos x="0" y="244"/>
                </a:cxn>
                <a:cxn ang="0">
                  <a:pos x="0" y="384"/>
                </a:cxn>
                <a:cxn ang="0">
                  <a:pos x="138" y="384"/>
                </a:cxn>
                <a:cxn ang="0">
                  <a:pos x="152" y="406"/>
                </a:cxn>
                <a:cxn ang="0">
                  <a:pos x="140" y="450"/>
                </a:cxn>
                <a:cxn ang="0">
                  <a:pos x="191" y="495"/>
                </a:cxn>
                <a:cxn ang="0">
                  <a:pos x="243" y="450"/>
                </a:cxn>
                <a:cxn ang="0">
                  <a:pos x="230" y="406"/>
                </a:cxn>
                <a:cxn ang="0">
                  <a:pos x="244" y="384"/>
                </a:cxn>
                <a:cxn ang="0">
                  <a:pos x="383" y="384"/>
                </a:cxn>
                <a:cxn ang="0">
                  <a:pos x="383" y="384"/>
                </a:cxn>
                <a:cxn ang="0">
                  <a:pos x="383" y="244"/>
                </a:cxn>
                <a:cxn ang="0">
                  <a:pos x="406" y="230"/>
                </a:cxn>
                <a:cxn ang="0">
                  <a:pos x="450" y="243"/>
                </a:cxn>
              </a:cxnLst>
              <a:rect l="0" t="0" r="r" b="b"/>
              <a:pathLst>
                <a:path w="495" h="495">
                  <a:moveTo>
                    <a:pt x="450" y="243"/>
                  </a:moveTo>
                  <a:cubicBezTo>
                    <a:pt x="479" y="243"/>
                    <a:pt x="495" y="220"/>
                    <a:pt x="495" y="192"/>
                  </a:cubicBezTo>
                  <a:cubicBezTo>
                    <a:pt x="495" y="163"/>
                    <a:pt x="479" y="140"/>
                    <a:pt x="450" y="140"/>
                  </a:cubicBezTo>
                  <a:cubicBezTo>
                    <a:pt x="438" y="140"/>
                    <a:pt x="421" y="145"/>
                    <a:pt x="406" y="152"/>
                  </a:cubicBezTo>
                  <a:cubicBezTo>
                    <a:pt x="396" y="157"/>
                    <a:pt x="383" y="150"/>
                    <a:pt x="383" y="138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383" y="27"/>
                    <a:pt x="383" y="27"/>
                    <a:pt x="383" y="27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33" y="0"/>
                    <a:pt x="225" y="12"/>
                    <a:pt x="230" y="23"/>
                  </a:cubicBezTo>
                  <a:cubicBezTo>
                    <a:pt x="238" y="38"/>
                    <a:pt x="243" y="54"/>
                    <a:pt x="243" y="66"/>
                  </a:cubicBezTo>
                  <a:cubicBezTo>
                    <a:pt x="243" y="96"/>
                    <a:pt x="220" y="111"/>
                    <a:pt x="191" y="111"/>
                  </a:cubicBezTo>
                  <a:cubicBezTo>
                    <a:pt x="163" y="111"/>
                    <a:pt x="140" y="96"/>
                    <a:pt x="140" y="66"/>
                  </a:cubicBezTo>
                  <a:cubicBezTo>
                    <a:pt x="140" y="54"/>
                    <a:pt x="145" y="38"/>
                    <a:pt x="152" y="23"/>
                  </a:cubicBezTo>
                  <a:cubicBezTo>
                    <a:pt x="157" y="12"/>
                    <a:pt x="150" y="0"/>
                    <a:pt x="1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0"/>
                    <a:pt x="12" y="157"/>
                    <a:pt x="23" y="152"/>
                  </a:cubicBezTo>
                  <a:cubicBezTo>
                    <a:pt x="38" y="145"/>
                    <a:pt x="54" y="140"/>
                    <a:pt x="66" y="140"/>
                  </a:cubicBezTo>
                  <a:cubicBezTo>
                    <a:pt x="96" y="140"/>
                    <a:pt x="111" y="163"/>
                    <a:pt x="111" y="192"/>
                  </a:cubicBezTo>
                  <a:cubicBezTo>
                    <a:pt x="111" y="220"/>
                    <a:pt x="96" y="243"/>
                    <a:pt x="66" y="243"/>
                  </a:cubicBezTo>
                  <a:cubicBezTo>
                    <a:pt x="54" y="243"/>
                    <a:pt x="38" y="238"/>
                    <a:pt x="23" y="230"/>
                  </a:cubicBezTo>
                  <a:cubicBezTo>
                    <a:pt x="12" y="225"/>
                    <a:pt x="0" y="233"/>
                    <a:pt x="0" y="244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138" y="384"/>
                    <a:pt x="138" y="384"/>
                    <a:pt x="138" y="384"/>
                  </a:cubicBezTo>
                  <a:cubicBezTo>
                    <a:pt x="150" y="384"/>
                    <a:pt x="157" y="396"/>
                    <a:pt x="152" y="406"/>
                  </a:cubicBezTo>
                  <a:cubicBezTo>
                    <a:pt x="145" y="421"/>
                    <a:pt x="140" y="438"/>
                    <a:pt x="140" y="450"/>
                  </a:cubicBezTo>
                  <a:cubicBezTo>
                    <a:pt x="140" y="479"/>
                    <a:pt x="163" y="495"/>
                    <a:pt x="191" y="495"/>
                  </a:cubicBezTo>
                  <a:cubicBezTo>
                    <a:pt x="220" y="495"/>
                    <a:pt x="243" y="479"/>
                    <a:pt x="243" y="450"/>
                  </a:cubicBezTo>
                  <a:cubicBezTo>
                    <a:pt x="243" y="438"/>
                    <a:pt x="238" y="421"/>
                    <a:pt x="230" y="406"/>
                  </a:cubicBezTo>
                  <a:cubicBezTo>
                    <a:pt x="225" y="396"/>
                    <a:pt x="233" y="384"/>
                    <a:pt x="244" y="384"/>
                  </a:cubicBezTo>
                  <a:cubicBezTo>
                    <a:pt x="383" y="384"/>
                    <a:pt x="383" y="384"/>
                    <a:pt x="383" y="384"/>
                  </a:cubicBezTo>
                  <a:cubicBezTo>
                    <a:pt x="383" y="384"/>
                    <a:pt x="383" y="384"/>
                    <a:pt x="383" y="384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33"/>
                    <a:pt x="396" y="225"/>
                    <a:pt x="406" y="230"/>
                  </a:cubicBezTo>
                  <a:cubicBezTo>
                    <a:pt x="421" y="238"/>
                    <a:pt x="438" y="243"/>
                    <a:pt x="450" y="243"/>
                  </a:cubicBezTo>
                </a:path>
              </a:pathLst>
            </a:custGeom>
            <a:solidFill>
              <a:srgbClr val="48FF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54"/>
            <p:cNvSpPr>
              <a:spLocks/>
            </p:cNvSpPr>
            <p:nvPr/>
          </p:nvSpPr>
          <p:spPr bwMode="auto">
            <a:xfrm>
              <a:off x="1663" y="3438"/>
              <a:ext cx="2436" cy="591"/>
            </a:xfrm>
            <a:custGeom>
              <a:avLst/>
              <a:gdLst/>
              <a:ahLst/>
              <a:cxnLst>
                <a:cxn ang="0">
                  <a:pos x="0" y="135"/>
                </a:cxn>
                <a:cxn ang="0">
                  <a:pos x="49" y="122"/>
                </a:cxn>
                <a:cxn ang="0">
                  <a:pos x="112" y="192"/>
                </a:cxn>
                <a:cxn ang="0">
                  <a:pos x="49" y="261"/>
                </a:cxn>
                <a:cxn ang="0">
                  <a:pos x="0" y="247"/>
                </a:cxn>
                <a:cxn ang="0">
                  <a:pos x="0" y="384"/>
                </a:cxn>
                <a:cxn ang="0">
                  <a:pos x="1584" y="384"/>
                </a:cxn>
                <a:cxn ang="0">
                  <a:pos x="1584" y="384"/>
                </a:cxn>
                <a:cxn ang="0">
                  <a:pos x="1584" y="0"/>
                </a:cxn>
                <a:cxn ang="0">
                  <a:pos x="0" y="0"/>
                </a:cxn>
                <a:cxn ang="0">
                  <a:pos x="0" y="135"/>
                </a:cxn>
              </a:cxnLst>
              <a:rect l="0" t="0" r="r" b="b"/>
              <a:pathLst>
                <a:path w="1584" h="384">
                  <a:moveTo>
                    <a:pt x="0" y="135"/>
                  </a:moveTo>
                  <a:cubicBezTo>
                    <a:pt x="18" y="127"/>
                    <a:pt x="35" y="122"/>
                    <a:pt x="49" y="122"/>
                  </a:cubicBezTo>
                  <a:cubicBezTo>
                    <a:pt x="86" y="122"/>
                    <a:pt x="112" y="151"/>
                    <a:pt x="112" y="192"/>
                  </a:cubicBezTo>
                  <a:cubicBezTo>
                    <a:pt x="112" y="232"/>
                    <a:pt x="86" y="261"/>
                    <a:pt x="49" y="261"/>
                  </a:cubicBezTo>
                  <a:cubicBezTo>
                    <a:pt x="31" y="261"/>
                    <a:pt x="12" y="253"/>
                    <a:pt x="0" y="247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1584" y="384"/>
                    <a:pt x="1584" y="384"/>
                    <a:pt x="1584" y="384"/>
                  </a:cubicBezTo>
                  <a:cubicBezTo>
                    <a:pt x="1584" y="384"/>
                    <a:pt x="1584" y="384"/>
                    <a:pt x="1584" y="384"/>
                  </a:cubicBezTo>
                  <a:cubicBezTo>
                    <a:pt x="1584" y="0"/>
                    <a:pt x="1584" y="0"/>
                    <a:pt x="158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5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Rectangle 55"/>
            <p:cNvSpPr>
              <a:spLocks noChangeArrowheads="1"/>
            </p:cNvSpPr>
            <p:nvPr/>
          </p:nvSpPr>
          <p:spPr bwMode="auto">
            <a:xfrm>
              <a:off x="4130" y="3438"/>
              <a:ext cx="26" cy="59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56"/>
            <p:cNvSpPr>
              <a:spLocks/>
            </p:cNvSpPr>
            <p:nvPr/>
          </p:nvSpPr>
          <p:spPr bwMode="auto">
            <a:xfrm>
              <a:off x="4186" y="3438"/>
              <a:ext cx="526" cy="591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91"/>
                </a:cxn>
                <a:cxn ang="0">
                  <a:pos x="331" y="591"/>
                </a:cxn>
                <a:cxn ang="0">
                  <a:pos x="526" y="296"/>
                </a:cxn>
                <a:cxn ang="0">
                  <a:pos x="331" y="0"/>
                </a:cxn>
              </a:cxnLst>
              <a:rect l="0" t="0" r="r" b="b"/>
              <a:pathLst>
                <a:path w="526" h="591">
                  <a:moveTo>
                    <a:pt x="331" y="0"/>
                  </a:moveTo>
                  <a:lnTo>
                    <a:pt x="0" y="0"/>
                  </a:lnTo>
                  <a:lnTo>
                    <a:pt x="0" y="591"/>
                  </a:lnTo>
                  <a:lnTo>
                    <a:pt x="331" y="591"/>
                  </a:lnTo>
                  <a:lnTo>
                    <a:pt x="526" y="296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48FF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57"/>
            <p:cNvSpPr>
              <a:spLocks/>
            </p:cNvSpPr>
            <p:nvPr/>
          </p:nvSpPr>
          <p:spPr bwMode="auto">
            <a:xfrm>
              <a:off x="4186" y="3438"/>
              <a:ext cx="526" cy="591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91"/>
                </a:cxn>
                <a:cxn ang="0">
                  <a:pos x="331" y="591"/>
                </a:cxn>
                <a:cxn ang="0">
                  <a:pos x="526" y="296"/>
                </a:cxn>
                <a:cxn ang="0">
                  <a:pos x="331" y="0"/>
                </a:cxn>
              </a:cxnLst>
              <a:rect l="0" t="0" r="r" b="b"/>
              <a:pathLst>
                <a:path w="526" h="591">
                  <a:moveTo>
                    <a:pt x="331" y="0"/>
                  </a:moveTo>
                  <a:lnTo>
                    <a:pt x="0" y="0"/>
                  </a:lnTo>
                  <a:lnTo>
                    <a:pt x="0" y="591"/>
                  </a:lnTo>
                  <a:lnTo>
                    <a:pt x="331" y="591"/>
                  </a:lnTo>
                  <a:lnTo>
                    <a:pt x="526" y="296"/>
                  </a:lnTo>
                  <a:lnTo>
                    <a:pt x="331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58"/>
            <p:cNvSpPr>
              <a:spLocks/>
            </p:cNvSpPr>
            <p:nvPr/>
          </p:nvSpPr>
          <p:spPr bwMode="auto">
            <a:xfrm>
              <a:off x="1046" y="983"/>
              <a:ext cx="761" cy="761"/>
            </a:xfrm>
            <a:custGeom>
              <a:avLst/>
              <a:gdLst/>
              <a:ahLst/>
              <a:cxnLst>
                <a:cxn ang="0">
                  <a:pos x="383" y="0"/>
                </a:cxn>
                <a:cxn ang="0">
                  <a:pos x="383" y="26"/>
                </a:cxn>
                <a:cxn ang="0">
                  <a:pos x="383" y="0"/>
                </a:cxn>
                <a:cxn ang="0">
                  <a:pos x="244" y="0"/>
                </a:cxn>
                <a:cxn ang="0">
                  <a:pos x="228" y="15"/>
                </a:cxn>
                <a:cxn ang="0">
                  <a:pos x="230" y="22"/>
                </a:cxn>
                <a:cxn ang="0">
                  <a:pos x="243" y="66"/>
                </a:cxn>
                <a:cxn ang="0">
                  <a:pos x="243" y="66"/>
                </a:cxn>
                <a:cxn ang="0">
                  <a:pos x="243" y="66"/>
                </a:cxn>
                <a:cxn ang="0">
                  <a:pos x="191" y="111"/>
                </a:cxn>
                <a:cxn ang="0">
                  <a:pos x="140" y="66"/>
                </a:cxn>
                <a:cxn ang="0">
                  <a:pos x="140" y="66"/>
                </a:cxn>
                <a:cxn ang="0">
                  <a:pos x="140" y="66"/>
                </a:cxn>
                <a:cxn ang="0">
                  <a:pos x="152" y="22"/>
                </a:cxn>
                <a:cxn ang="0">
                  <a:pos x="154" y="15"/>
                </a:cxn>
                <a:cxn ang="0">
                  <a:pos x="138" y="0"/>
                </a:cxn>
                <a:cxn ang="0">
                  <a:pos x="0" y="0"/>
                </a:cxn>
                <a:cxn ang="0">
                  <a:pos x="0" y="138"/>
                </a:cxn>
                <a:cxn ang="0">
                  <a:pos x="16" y="153"/>
                </a:cxn>
                <a:cxn ang="0">
                  <a:pos x="23" y="152"/>
                </a:cxn>
                <a:cxn ang="0">
                  <a:pos x="66" y="139"/>
                </a:cxn>
                <a:cxn ang="0">
                  <a:pos x="111" y="191"/>
                </a:cxn>
                <a:cxn ang="0">
                  <a:pos x="111" y="191"/>
                </a:cxn>
                <a:cxn ang="0">
                  <a:pos x="111" y="191"/>
                </a:cxn>
                <a:cxn ang="0">
                  <a:pos x="66" y="243"/>
                </a:cxn>
                <a:cxn ang="0">
                  <a:pos x="23" y="230"/>
                </a:cxn>
                <a:cxn ang="0">
                  <a:pos x="16" y="228"/>
                </a:cxn>
                <a:cxn ang="0">
                  <a:pos x="0" y="244"/>
                </a:cxn>
                <a:cxn ang="0">
                  <a:pos x="0" y="383"/>
                </a:cxn>
                <a:cxn ang="0">
                  <a:pos x="138" y="383"/>
                </a:cxn>
                <a:cxn ang="0">
                  <a:pos x="154" y="399"/>
                </a:cxn>
                <a:cxn ang="0">
                  <a:pos x="152" y="406"/>
                </a:cxn>
                <a:cxn ang="0">
                  <a:pos x="140" y="450"/>
                </a:cxn>
                <a:cxn ang="0">
                  <a:pos x="191" y="495"/>
                </a:cxn>
                <a:cxn ang="0">
                  <a:pos x="243" y="450"/>
                </a:cxn>
                <a:cxn ang="0">
                  <a:pos x="230" y="406"/>
                </a:cxn>
                <a:cxn ang="0">
                  <a:pos x="228" y="399"/>
                </a:cxn>
                <a:cxn ang="0">
                  <a:pos x="244" y="383"/>
                </a:cxn>
                <a:cxn ang="0">
                  <a:pos x="383" y="383"/>
                </a:cxn>
                <a:cxn ang="0">
                  <a:pos x="383" y="383"/>
                </a:cxn>
                <a:cxn ang="0">
                  <a:pos x="383" y="244"/>
                </a:cxn>
                <a:cxn ang="0">
                  <a:pos x="383" y="244"/>
                </a:cxn>
                <a:cxn ang="0">
                  <a:pos x="399" y="228"/>
                </a:cxn>
                <a:cxn ang="0">
                  <a:pos x="406" y="230"/>
                </a:cxn>
                <a:cxn ang="0">
                  <a:pos x="450" y="243"/>
                </a:cxn>
                <a:cxn ang="0">
                  <a:pos x="495" y="191"/>
                </a:cxn>
                <a:cxn ang="0">
                  <a:pos x="450" y="139"/>
                </a:cxn>
                <a:cxn ang="0">
                  <a:pos x="406" y="152"/>
                </a:cxn>
                <a:cxn ang="0">
                  <a:pos x="399" y="153"/>
                </a:cxn>
                <a:cxn ang="0">
                  <a:pos x="383" y="138"/>
                </a:cxn>
                <a:cxn ang="0">
                  <a:pos x="383" y="0"/>
                </a:cxn>
              </a:cxnLst>
              <a:rect l="0" t="0" r="r" b="b"/>
              <a:pathLst>
                <a:path w="495" h="495">
                  <a:moveTo>
                    <a:pt x="383" y="0"/>
                  </a:moveTo>
                  <a:cubicBezTo>
                    <a:pt x="383" y="26"/>
                    <a:pt x="383" y="26"/>
                    <a:pt x="383" y="26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35" y="0"/>
                    <a:pt x="228" y="7"/>
                    <a:pt x="228" y="15"/>
                  </a:cubicBezTo>
                  <a:cubicBezTo>
                    <a:pt x="228" y="18"/>
                    <a:pt x="229" y="20"/>
                    <a:pt x="230" y="22"/>
                  </a:cubicBezTo>
                  <a:cubicBezTo>
                    <a:pt x="238" y="37"/>
                    <a:pt x="243" y="54"/>
                    <a:pt x="243" y="66"/>
                  </a:cubicBezTo>
                  <a:cubicBezTo>
                    <a:pt x="243" y="66"/>
                    <a:pt x="243" y="66"/>
                    <a:pt x="243" y="66"/>
                  </a:cubicBezTo>
                  <a:cubicBezTo>
                    <a:pt x="243" y="66"/>
                    <a:pt x="243" y="66"/>
                    <a:pt x="243" y="66"/>
                  </a:cubicBezTo>
                  <a:cubicBezTo>
                    <a:pt x="243" y="95"/>
                    <a:pt x="220" y="111"/>
                    <a:pt x="191" y="111"/>
                  </a:cubicBezTo>
                  <a:cubicBezTo>
                    <a:pt x="163" y="111"/>
                    <a:pt x="140" y="95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54"/>
                    <a:pt x="145" y="37"/>
                    <a:pt x="152" y="22"/>
                  </a:cubicBezTo>
                  <a:cubicBezTo>
                    <a:pt x="153" y="20"/>
                    <a:pt x="154" y="18"/>
                    <a:pt x="154" y="15"/>
                  </a:cubicBezTo>
                  <a:cubicBezTo>
                    <a:pt x="154" y="7"/>
                    <a:pt x="147" y="0"/>
                    <a:pt x="1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47"/>
                    <a:pt x="7" y="153"/>
                    <a:pt x="16" y="153"/>
                  </a:cubicBezTo>
                  <a:cubicBezTo>
                    <a:pt x="18" y="153"/>
                    <a:pt x="20" y="153"/>
                    <a:pt x="23" y="152"/>
                  </a:cubicBezTo>
                  <a:cubicBezTo>
                    <a:pt x="38" y="144"/>
                    <a:pt x="54" y="139"/>
                    <a:pt x="66" y="139"/>
                  </a:cubicBezTo>
                  <a:cubicBezTo>
                    <a:pt x="96" y="139"/>
                    <a:pt x="111" y="163"/>
                    <a:pt x="111" y="191"/>
                  </a:cubicBezTo>
                  <a:cubicBezTo>
                    <a:pt x="111" y="191"/>
                    <a:pt x="111" y="191"/>
                    <a:pt x="111" y="191"/>
                  </a:cubicBezTo>
                  <a:cubicBezTo>
                    <a:pt x="111" y="191"/>
                    <a:pt x="111" y="191"/>
                    <a:pt x="111" y="191"/>
                  </a:cubicBezTo>
                  <a:cubicBezTo>
                    <a:pt x="111" y="220"/>
                    <a:pt x="96" y="243"/>
                    <a:pt x="66" y="243"/>
                  </a:cubicBezTo>
                  <a:cubicBezTo>
                    <a:pt x="54" y="243"/>
                    <a:pt x="38" y="238"/>
                    <a:pt x="23" y="230"/>
                  </a:cubicBezTo>
                  <a:cubicBezTo>
                    <a:pt x="20" y="229"/>
                    <a:pt x="18" y="228"/>
                    <a:pt x="16" y="228"/>
                  </a:cubicBezTo>
                  <a:cubicBezTo>
                    <a:pt x="7" y="228"/>
                    <a:pt x="0" y="235"/>
                    <a:pt x="0" y="244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138" y="383"/>
                    <a:pt x="138" y="383"/>
                    <a:pt x="138" y="383"/>
                  </a:cubicBezTo>
                  <a:cubicBezTo>
                    <a:pt x="147" y="383"/>
                    <a:pt x="154" y="391"/>
                    <a:pt x="154" y="399"/>
                  </a:cubicBezTo>
                  <a:cubicBezTo>
                    <a:pt x="154" y="401"/>
                    <a:pt x="153" y="404"/>
                    <a:pt x="152" y="406"/>
                  </a:cubicBezTo>
                  <a:cubicBezTo>
                    <a:pt x="145" y="421"/>
                    <a:pt x="140" y="438"/>
                    <a:pt x="140" y="450"/>
                  </a:cubicBezTo>
                  <a:cubicBezTo>
                    <a:pt x="140" y="479"/>
                    <a:pt x="163" y="495"/>
                    <a:pt x="191" y="495"/>
                  </a:cubicBezTo>
                  <a:cubicBezTo>
                    <a:pt x="220" y="495"/>
                    <a:pt x="243" y="479"/>
                    <a:pt x="243" y="450"/>
                  </a:cubicBezTo>
                  <a:cubicBezTo>
                    <a:pt x="243" y="438"/>
                    <a:pt x="238" y="421"/>
                    <a:pt x="230" y="406"/>
                  </a:cubicBezTo>
                  <a:cubicBezTo>
                    <a:pt x="229" y="404"/>
                    <a:pt x="228" y="401"/>
                    <a:pt x="228" y="399"/>
                  </a:cubicBezTo>
                  <a:cubicBezTo>
                    <a:pt x="228" y="391"/>
                    <a:pt x="235" y="383"/>
                    <a:pt x="244" y="383"/>
                  </a:cubicBezTo>
                  <a:cubicBezTo>
                    <a:pt x="383" y="383"/>
                    <a:pt x="383" y="383"/>
                    <a:pt x="383" y="383"/>
                  </a:cubicBezTo>
                  <a:cubicBezTo>
                    <a:pt x="383" y="383"/>
                    <a:pt x="383" y="383"/>
                    <a:pt x="383" y="383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35"/>
                    <a:pt x="391" y="228"/>
                    <a:pt x="399" y="228"/>
                  </a:cubicBezTo>
                  <a:cubicBezTo>
                    <a:pt x="401" y="228"/>
                    <a:pt x="404" y="229"/>
                    <a:pt x="406" y="230"/>
                  </a:cubicBezTo>
                  <a:cubicBezTo>
                    <a:pt x="421" y="238"/>
                    <a:pt x="438" y="243"/>
                    <a:pt x="450" y="243"/>
                  </a:cubicBezTo>
                  <a:cubicBezTo>
                    <a:pt x="479" y="243"/>
                    <a:pt x="495" y="220"/>
                    <a:pt x="495" y="191"/>
                  </a:cubicBezTo>
                  <a:cubicBezTo>
                    <a:pt x="495" y="163"/>
                    <a:pt x="479" y="139"/>
                    <a:pt x="450" y="139"/>
                  </a:cubicBezTo>
                  <a:cubicBezTo>
                    <a:pt x="438" y="139"/>
                    <a:pt x="421" y="144"/>
                    <a:pt x="406" y="152"/>
                  </a:cubicBezTo>
                  <a:cubicBezTo>
                    <a:pt x="404" y="153"/>
                    <a:pt x="401" y="153"/>
                    <a:pt x="399" y="153"/>
                  </a:cubicBezTo>
                  <a:cubicBezTo>
                    <a:pt x="391" y="153"/>
                    <a:pt x="383" y="147"/>
                    <a:pt x="383" y="138"/>
                  </a:cubicBezTo>
                  <a:cubicBezTo>
                    <a:pt x="383" y="0"/>
                    <a:pt x="383" y="0"/>
                    <a:pt x="383" y="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59"/>
            <p:cNvSpPr>
              <a:spLocks/>
            </p:cNvSpPr>
            <p:nvPr/>
          </p:nvSpPr>
          <p:spPr bwMode="auto">
            <a:xfrm>
              <a:off x="1046" y="1801"/>
              <a:ext cx="761" cy="761"/>
            </a:xfrm>
            <a:custGeom>
              <a:avLst/>
              <a:gdLst/>
              <a:ahLst/>
              <a:cxnLst>
                <a:cxn ang="0">
                  <a:pos x="383" y="0"/>
                </a:cxn>
                <a:cxn ang="0">
                  <a:pos x="383" y="27"/>
                </a:cxn>
                <a:cxn ang="0">
                  <a:pos x="383" y="0"/>
                </a:cxn>
                <a:cxn ang="0">
                  <a:pos x="244" y="0"/>
                </a:cxn>
                <a:cxn ang="0">
                  <a:pos x="228" y="16"/>
                </a:cxn>
                <a:cxn ang="0">
                  <a:pos x="230" y="23"/>
                </a:cxn>
                <a:cxn ang="0">
                  <a:pos x="243" y="66"/>
                </a:cxn>
                <a:cxn ang="0">
                  <a:pos x="243" y="66"/>
                </a:cxn>
                <a:cxn ang="0">
                  <a:pos x="243" y="66"/>
                </a:cxn>
                <a:cxn ang="0">
                  <a:pos x="191" y="112"/>
                </a:cxn>
                <a:cxn ang="0">
                  <a:pos x="140" y="66"/>
                </a:cxn>
                <a:cxn ang="0">
                  <a:pos x="140" y="66"/>
                </a:cxn>
                <a:cxn ang="0">
                  <a:pos x="140" y="66"/>
                </a:cxn>
                <a:cxn ang="0">
                  <a:pos x="152" y="23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0" y="0"/>
                </a:cxn>
                <a:cxn ang="0">
                  <a:pos x="0" y="138"/>
                </a:cxn>
                <a:cxn ang="0">
                  <a:pos x="16" y="154"/>
                </a:cxn>
                <a:cxn ang="0">
                  <a:pos x="23" y="152"/>
                </a:cxn>
                <a:cxn ang="0">
                  <a:pos x="66" y="140"/>
                </a:cxn>
                <a:cxn ang="0">
                  <a:pos x="111" y="192"/>
                </a:cxn>
                <a:cxn ang="0">
                  <a:pos x="111" y="192"/>
                </a:cxn>
                <a:cxn ang="0">
                  <a:pos x="111" y="192"/>
                </a:cxn>
                <a:cxn ang="0">
                  <a:pos x="66" y="243"/>
                </a:cxn>
                <a:cxn ang="0">
                  <a:pos x="23" y="230"/>
                </a:cxn>
                <a:cxn ang="0">
                  <a:pos x="16" y="229"/>
                </a:cxn>
                <a:cxn ang="0">
                  <a:pos x="0" y="244"/>
                </a:cxn>
                <a:cxn ang="0">
                  <a:pos x="0" y="384"/>
                </a:cxn>
                <a:cxn ang="0">
                  <a:pos x="138" y="384"/>
                </a:cxn>
                <a:cxn ang="0">
                  <a:pos x="154" y="399"/>
                </a:cxn>
                <a:cxn ang="0">
                  <a:pos x="152" y="406"/>
                </a:cxn>
                <a:cxn ang="0">
                  <a:pos x="140" y="450"/>
                </a:cxn>
                <a:cxn ang="0">
                  <a:pos x="191" y="495"/>
                </a:cxn>
                <a:cxn ang="0">
                  <a:pos x="243" y="450"/>
                </a:cxn>
                <a:cxn ang="0">
                  <a:pos x="230" y="406"/>
                </a:cxn>
                <a:cxn ang="0">
                  <a:pos x="228" y="399"/>
                </a:cxn>
                <a:cxn ang="0">
                  <a:pos x="244" y="384"/>
                </a:cxn>
                <a:cxn ang="0">
                  <a:pos x="383" y="384"/>
                </a:cxn>
                <a:cxn ang="0">
                  <a:pos x="383" y="384"/>
                </a:cxn>
                <a:cxn ang="0">
                  <a:pos x="383" y="244"/>
                </a:cxn>
                <a:cxn ang="0">
                  <a:pos x="383" y="244"/>
                </a:cxn>
                <a:cxn ang="0">
                  <a:pos x="399" y="229"/>
                </a:cxn>
                <a:cxn ang="0">
                  <a:pos x="406" y="230"/>
                </a:cxn>
                <a:cxn ang="0">
                  <a:pos x="450" y="243"/>
                </a:cxn>
                <a:cxn ang="0">
                  <a:pos x="495" y="192"/>
                </a:cxn>
                <a:cxn ang="0">
                  <a:pos x="450" y="140"/>
                </a:cxn>
                <a:cxn ang="0">
                  <a:pos x="406" y="152"/>
                </a:cxn>
                <a:cxn ang="0">
                  <a:pos x="399" y="154"/>
                </a:cxn>
                <a:cxn ang="0">
                  <a:pos x="383" y="138"/>
                </a:cxn>
                <a:cxn ang="0">
                  <a:pos x="383" y="0"/>
                </a:cxn>
              </a:cxnLst>
              <a:rect l="0" t="0" r="r" b="b"/>
              <a:pathLst>
                <a:path w="495" h="495">
                  <a:moveTo>
                    <a:pt x="383" y="0"/>
                  </a:moveTo>
                  <a:cubicBezTo>
                    <a:pt x="383" y="27"/>
                    <a:pt x="383" y="27"/>
                    <a:pt x="383" y="27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35" y="0"/>
                    <a:pt x="228" y="8"/>
                    <a:pt x="228" y="16"/>
                  </a:cubicBezTo>
                  <a:cubicBezTo>
                    <a:pt x="228" y="18"/>
                    <a:pt x="229" y="20"/>
                    <a:pt x="230" y="23"/>
                  </a:cubicBezTo>
                  <a:cubicBezTo>
                    <a:pt x="238" y="38"/>
                    <a:pt x="243" y="54"/>
                    <a:pt x="243" y="66"/>
                  </a:cubicBezTo>
                  <a:cubicBezTo>
                    <a:pt x="243" y="66"/>
                    <a:pt x="243" y="66"/>
                    <a:pt x="243" y="66"/>
                  </a:cubicBezTo>
                  <a:cubicBezTo>
                    <a:pt x="243" y="66"/>
                    <a:pt x="243" y="66"/>
                    <a:pt x="243" y="66"/>
                  </a:cubicBezTo>
                  <a:cubicBezTo>
                    <a:pt x="243" y="96"/>
                    <a:pt x="220" y="112"/>
                    <a:pt x="191" y="112"/>
                  </a:cubicBezTo>
                  <a:cubicBezTo>
                    <a:pt x="163" y="112"/>
                    <a:pt x="140" y="96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54"/>
                    <a:pt x="145" y="38"/>
                    <a:pt x="152" y="23"/>
                  </a:cubicBezTo>
                  <a:cubicBezTo>
                    <a:pt x="153" y="20"/>
                    <a:pt x="154" y="18"/>
                    <a:pt x="154" y="16"/>
                  </a:cubicBezTo>
                  <a:cubicBezTo>
                    <a:pt x="154" y="8"/>
                    <a:pt x="147" y="0"/>
                    <a:pt x="1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47"/>
                    <a:pt x="7" y="154"/>
                    <a:pt x="16" y="154"/>
                  </a:cubicBezTo>
                  <a:cubicBezTo>
                    <a:pt x="18" y="154"/>
                    <a:pt x="20" y="153"/>
                    <a:pt x="23" y="152"/>
                  </a:cubicBezTo>
                  <a:cubicBezTo>
                    <a:pt x="38" y="145"/>
                    <a:pt x="54" y="140"/>
                    <a:pt x="66" y="140"/>
                  </a:cubicBezTo>
                  <a:cubicBezTo>
                    <a:pt x="96" y="140"/>
                    <a:pt x="111" y="163"/>
                    <a:pt x="111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11" y="220"/>
                    <a:pt x="96" y="243"/>
                    <a:pt x="66" y="243"/>
                  </a:cubicBezTo>
                  <a:cubicBezTo>
                    <a:pt x="54" y="243"/>
                    <a:pt x="38" y="238"/>
                    <a:pt x="23" y="230"/>
                  </a:cubicBezTo>
                  <a:cubicBezTo>
                    <a:pt x="20" y="229"/>
                    <a:pt x="18" y="229"/>
                    <a:pt x="16" y="229"/>
                  </a:cubicBezTo>
                  <a:cubicBezTo>
                    <a:pt x="7" y="229"/>
                    <a:pt x="0" y="235"/>
                    <a:pt x="0" y="244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138" y="384"/>
                    <a:pt x="138" y="384"/>
                    <a:pt x="138" y="384"/>
                  </a:cubicBezTo>
                  <a:cubicBezTo>
                    <a:pt x="147" y="384"/>
                    <a:pt x="154" y="391"/>
                    <a:pt x="154" y="399"/>
                  </a:cubicBezTo>
                  <a:cubicBezTo>
                    <a:pt x="154" y="402"/>
                    <a:pt x="153" y="404"/>
                    <a:pt x="152" y="406"/>
                  </a:cubicBezTo>
                  <a:cubicBezTo>
                    <a:pt x="145" y="422"/>
                    <a:pt x="140" y="438"/>
                    <a:pt x="140" y="450"/>
                  </a:cubicBezTo>
                  <a:cubicBezTo>
                    <a:pt x="140" y="479"/>
                    <a:pt x="163" y="495"/>
                    <a:pt x="191" y="495"/>
                  </a:cubicBezTo>
                  <a:cubicBezTo>
                    <a:pt x="220" y="495"/>
                    <a:pt x="243" y="479"/>
                    <a:pt x="243" y="450"/>
                  </a:cubicBezTo>
                  <a:cubicBezTo>
                    <a:pt x="243" y="438"/>
                    <a:pt x="238" y="422"/>
                    <a:pt x="230" y="406"/>
                  </a:cubicBezTo>
                  <a:cubicBezTo>
                    <a:pt x="229" y="404"/>
                    <a:pt x="228" y="402"/>
                    <a:pt x="228" y="399"/>
                  </a:cubicBezTo>
                  <a:cubicBezTo>
                    <a:pt x="228" y="391"/>
                    <a:pt x="235" y="384"/>
                    <a:pt x="244" y="384"/>
                  </a:cubicBezTo>
                  <a:cubicBezTo>
                    <a:pt x="383" y="384"/>
                    <a:pt x="383" y="384"/>
                    <a:pt x="383" y="384"/>
                  </a:cubicBezTo>
                  <a:cubicBezTo>
                    <a:pt x="383" y="384"/>
                    <a:pt x="383" y="384"/>
                    <a:pt x="383" y="384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35"/>
                    <a:pt x="391" y="229"/>
                    <a:pt x="399" y="229"/>
                  </a:cubicBezTo>
                  <a:cubicBezTo>
                    <a:pt x="401" y="229"/>
                    <a:pt x="404" y="229"/>
                    <a:pt x="406" y="230"/>
                  </a:cubicBezTo>
                  <a:cubicBezTo>
                    <a:pt x="421" y="238"/>
                    <a:pt x="438" y="243"/>
                    <a:pt x="450" y="243"/>
                  </a:cubicBezTo>
                  <a:cubicBezTo>
                    <a:pt x="479" y="243"/>
                    <a:pt x="495" y="220"/>
                    <a:pt x="495" y="192"/>
                  </a:cubicBezTo>
                  <a:cubicBezTo>
                    <a:pt x="495" y="163"/>
                    <a:pt x="479" y="140"/>
                    <a:pt x="450" y="140"/>
                  </a:cubicBezTo>
                  <a:cubicBezTo>
                    <a:pt x="438" y="140"/>
                    <a:pt x="421" y="145"/>
                    <a:pt x="406" y="152"/>
                  </a:cubicBezTo>
                  <a:cubicBezTo>
                    <a:pt x="404" y="153"/>
                    <a:pt x="401" y="154"/>
                    <a:pt x="399" y="154"/>
                  </a:cubicBezTo>
                  <a:cubicBezTo>
                    <a:pt x="391" y="154"/>
                    <a:pt x="383" y="147"/>
                    <a:pt x="383" y="138"/>
                  </a:cubicBezTo>
                  <a:cubicBezTo>
                    <a:pt x="383" y="0"/>
                    <a:pt x="383" y="0"/>
                    <a:pt x="383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60"/>
            <p:cNvSpPr>
              <a:spLocks/>
            </p:cNvSpPr>
            <p:nvPr/>
          </p:nvSpPr>
          <p:spPr bwMode="auto">
            <a:xfrm>
              <a:off x="1046" y="2620"/>
              <a:ext cx="761" cy="761"/>
            </a:xfrm>
            <a:custGeom>
              <a:avLst/>
              <a:gdLst/>
              <a:ahLst/>
              <a:cxnLst>
                <a:cxn ang="0">
                  <a:pos x="383" y="0"/>
                </a:cxn>
                <a:cxn ang="0">
                  <a:pos x="383" y="26"/>
                </a:cxn>
                <a:cxn ang="0">
                  <a:pos x="383" y="0"/>
                </a:cxn>
                <a:cxn ang="0">
                  <a:pos x="244" y="0"/>
                </a:cxn>
                <a:cxn ang="0">
                  <a:pos x="228" y="15"/>
                </a:cxn>
                <a:cxn ang="0">
                  <a:pos x="230" y="22"/>
                </a:cxn>
                <a:cxn ang="0">
                  <a:pos x="243" y="66"/>
                </a:cxn>
                <a:cxn ang="0">
                  <a:pos x="243" y="66"/>
                </a:cxn>
                <a:cxn ang="0">
                  <a:pos x="243" y="66"/>
                </a:cxn>
                <a:cxn ang="0">
                  <a:pos x="191" y="111"/>
                </a:cxn>
                <a:cxn ang="0">
                  <a:pos x="140" y="66"/>
                </a:cxn>
                <a:cxn ang="0">
                  <a:pos x="140" y="66"/>
                </a:cxn>
                <a:cxn ang="0">
                  <a:pos x="140" y="66"/>
                </a:cxn>
                <a:cxn ang="0">
                  <a:pos x="152" y="22"/>
                </a:cxn>
                <a:cxn ang="0">
                  <a:pos x="154" y="15"/>
                </a:cxn>
                <a:cxn ang="0">
                  <a:pos x="138" y="0"/>
                </a:cxn>
                <a:cxn ang="0">
                  <a:pos x="0" y="0"/>
                </a:cxn>
                <a:cxn ang="0">
                  <a:pos x="0" y="138"/>
                </a:cxn>
                <a:cxn ang="0">
                  <a:pos x="16" y="153"/>
                </a:cxn>
                <a:cxn ang="0">
                  <a:pos x="23" y="152"/>
                </a:cxn>
                <a:cxn ang="0">
                  <a:pos x="66" y="139"/>
                </a:cxn>
                <a:cxn ang="0">
                  <a:pos x="111" y="191"/>
                </a:cxn>
                <a:cxn ang="0">
                  <a:pos x="111" y="191"/>
                </a:cxn>
                <a:cxn ang="0">
                  <a:pos x="111" y="191"/>
                </a:cxn>
                <a:cxn ang="0">
                  <a:pos x="66" y="243"/>
                </a:cxn>
                <a:cxn ang="0">
                  <a:pos x="23" y="230"/>
                </a:cxn>
                <a:cxn ang="0">
                  <a:pos x="16" y="228"/>
                </a:cxn>
                <a:cxn ang="0">
                  <a:pos x="0" y="244"/>
                </a:cxn>
                <a:cxn ang="0">
                  <a:pos x="0" y="383"/>
                </a:cxn>
                <a:cxn ang="0">
                  <a:pos x="138" y="383"/>
                </a:cxn>
                <a:cxn ang="0">
                  <a:pos x="154" y="399"/>
                </a:cxn>
                <a:cxn ang="0">
                  <a:pos x="152" y="406"/>
                </a:cxn>
                <a:cxn ang="0">
                  <a:pos x="140" y="449"/>
                </a:cxn>
                <a:cxn ang="0">
                  <a:pos x="191" y="495"/>
                </a:cxn>
                <a:cxn ang="0">
                  <a:pos x="243" y="449"/>
                </a:cxn>
                <a:cxn ang="0">
                  <a:pos x="230" y="406"/>
                </a:cxn>
                <a:cxn ang="0">
                  <a:pos x="228" y="399"/>
                </a:cxn>
                <a:cxn ang="0">
                  <a:pos x="244" y="383"/>
                </a:cxn>
                <a:cxn ang="0">
                  <a:pos x="383" y="383"/>
                </a:cxn>
                <a:cxn ang="0">
                  <a:pos x="383" y="383"/>
                </a:cxn>
                <a:cxn ang="0">
                  <a:pos x="383" y="244"/>
                </a:cxn>
                <a:cxn ang="0">
                  <a:pos x="383" y="244"/>
                </a:cxn>
                <a:cxn ang="0">
                  <a:pos x="399" y="228"/>
                </a:cxn>
                <a:cxn ang="0">
                  <a:pos x="406" y="230"/>
                </a:cxn>
                <a:cxn ang="0">
                  <a:pos x="450" y="243"/>
                </a:cxn>
                <a:cxn ang="0">
                  <a:pos x="495" y="191"/>
                </a:cxn>
                <a:cxn ang="0">
                  <a:pos x="450" y="139"/>
                </a:cxn>
                <a:cxn ang="0">
                  <a:pos x="406" y="152"/>
                </a:cxn>
                <a:cxn ang="0">
                  <a:pos x="399" y="153"/>
                </a:cxn>
                <a:cxn ang="0">
                  <a:pos x="383" y="138"/>
                </a:cxn>
                <a:cxn ang="0">
                  <a:pos x="383" y="0"/>
                </a:cxn>
              </a:cxnLst>
              <a:rect l="0" t="0" r="r" b="b"/>
              <a:pathLst>
                <a:path w="495" h="495">
                  <a:moveTo>
                    <a:pt x="383" y="0"/>
                  </a:moveTo>
                  <a:cubicBezTo>
                    <a:pt x="383" y="26"/>
                    <a:pt x="383" y="26"/>
                    <a:pt x="383" y="26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35" y="0"/>
                    <a:pt x="228" y="7"/>
                    <a:pt x="228" y="15"/>
                  </a:cubicBezTo>
                  <a:cubicBezTo>
                    <a:pt x="228" y="18"/>
                    <a:pt x="229" y="20"/>
                    <a:pt x="230" y="22"/>
                  </a:cubicBezTo>
                  <a:cubicBezTo>
                    <a:pt x="238" y="37"/>
                    <a:pt x="243" y="54"/>
                    <a:pt x="243" y="66"/>
                  </a:cubicBezTo>
                  <a:cubicBezTo>
                    <a:pt x="243" y="66"/>
                    <a:pt x="243" y="66"/>
                    <a:pt x="243" y="66"/>
                  </a:cubicBezTo>
                  <a:cubicBezTo>
                    <a:pt x="243" y="66"/>
                    <a:pt x="243" y="66"/>
                    <a:pt x="243" y="66"/>
                  </a:cubicBezTo>
                  <a:cubicBezTo>
                    <a:pt x="243" y="95"/>
                    <a:pt x="220" y="111"/>
                    <a:pt x="191" y="111"/>
                  </a:cubicBezTo>
                  <a:cubicBezTo>
                    <a:pt x="163" y="111"/>
                    <a:pt x="140" y="95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54"/>
                    <a:pt x="145" y="37"/>
                    <a:pt x="152" y="22"/>
                  </a:cubicBezTo>
                  <a:cubicBezTo>
                    <a:pt x="153" y="20"/>
                    <a:pt x="154" y="18"/>
                    <a:pt x="154" y="15"/>
                  </a:cubicBezTo>
                  <a:cubicBezTo>
                    <a:pt x="154" y="7"/>
                    <a:pt x="147" y="0"/>
                    <a:pt x="1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47"/>
                    <a:pt x="7" y="153"/>
                    <a:pt x="16" y="153"/>
                  </a:cubicBezTo>
                  <a:cubicBezTo>
                    <a:pt x="18" y="153"/>
                    <a:pt x="20" y="153"/>
                    <a:pt x="23" y="152"/>
                  </a:cubicBezTo>
                  <a:cubicBezTo>
                    <a:pt x="38" y="144"/>
                    <a:pt x="54" y="139"/>
                    <a:pt x="66" y="139"/>
                  </a:cubicBezTo>
                  <a:cubicBezTo>
                    <a:pt x="96" y="139"/>
                    <a:pt x="111" y="163"/>
                    <a:pt x="111" y="191"/>
                  </a:cubicBezTo>
                  <a:cubicBezTo>
                    <a:pt x="111" y="191"/>
                    <a:pt x="111" y="191"/>
                    <a:pt x="111" y="191"/>
                  </a:cubicBezTo>
                  <a:cubicBezTo>
                    <a:pt x="111" y="191"/>
                    <a:pt x="111" y="191"/>
                    <a:pt x="111" y="191"/>
                  </a:cubicBezTo>
                  <a:cubicBezTo>
                    <a:pt x="111" y="220"/>
                    <a:pt x="96" y="243"/>
                    <a:pt x="66" y="243"/>
                  </a:cubicBezTo>
                  <a:cubicBezTo>
                    <a:pt x="54" y="243"/>
                    <a:pt x="38" y="237"/>
                    <a:pt x="23" y="230"/>
                  </a:cubicBezTo>
                  <a:cubicBezTo>
                    <a:pt x="20" y="229"/>
                    <a:pt x="18" y="228"/>
                    <a:pt x="16" y="228"/>
                  </a:cubicBezTo>
                  <a:cubicBezTo>
                    <a:pt x="7" y="228"/>
                    <a:pt x="0" y="235"/>
                    <a:pt x="0" y="244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138" y="383"/>
                    <a:pt x="138" y="383"/>
                    <a:pt x="138" y="383"/>
                  </a:cubicBezTo>
                  <a:cubicBezTo>
                    <a:pt x="147" y="383"/>
                    <a:pt x="154" y="391"/>
                    <a:pt x="154" y="399"/>
                  </a:cubicBezTo>
                  <a:cubicBezTo>
                    <a:pt x="154" y="401"/>
                    <a:pt x="153" y="403"/>
                    <a:pt x="152" y="406"/>
                  </a:cubicBezTo>
                  <a:cubicBezTo>
                    <a:pt x="145" y="421"/>
                    <a:pt x="140" y="437"/>
                    <a:pt x="140" y="449"/>
                  </a:cubicBezTo>
                  <a:cubicBezTo>
                    <a:pt x="140" y="479"/>
                    <a:pt x="163" y="495"/>
                    <a:pt x="191" y="495"/>
                  </a:cubicBezTo>
                  <a:cubicBezTo>
                    <a:pt x="220" y="495"/>
                    <a:pt x="243" y="479"/>
                    <a:pt x="243" y="449"/>
                  </a:cubicBezTo>
                  <a:cubicBezTo>
                    <a:pt x="243" y="437"/>
                    <a:pt x="238" y="421"/>
                    <a:pt x="230" y="406"/>
                  </a:cubicBezTo>
                  <a:cubicBezTo>
                    <a:pt x="229" y="403"/>
                    <a:pt x="228" y="401"/>
                    <a:pt x="228" y="399"/>
                  </a:cubicBezTo>
                  <a:cubicBezTo>
                    <a:pt x="228" y="391"/>
                    <a:pt x="235" y="383"/>
                    <a:pt x="244" y="383"/>
                  </a:cubicBezTo>
                  <a:cubicBezTo>
                    <a:pt x="383" y="383"/>
                    <a:pt x="383" y="383"/>
                    <a:pt x="383" y="383"/>
                  </a:cubicBezTo>
                  <a:cubicBezTo>
                    <a:pt x="383" y="383"/>
                    <a:pt x="383" y="383"/>
                    <a:pt x="383" y="383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35"/>
                    <a:pt x="391" y="228"/>
                    <a:pt x="399" y="228"/>
                  </a:cubicBezTo>
                  <a:cubicBezTo>
                    <a:pt x="401" y="228"/>
                    <a:pt x="404" y="229"/>
                    <a:pt x="406" y="230"/>
                  </a:cubicBezTo>
                  <a:cubicBezTo>
                    <a:pt x="421" y="237"/>
                    <a:pt x="438" y="243"/>
                    <a:pt x="450" y="243"/>
                  </a:cubicBezTo>
                  <a:cubicBezTo>
                    <a:pt x="479" y="243"/>
                    <a:pt x="495" y="220"/>
                    <a:pt x="495" y="191"/>
                  </a:cubicBezTo>
                  <a:cubicBezTo>
                    <a:pt x="495" y="163"/>
                    <a:pt x="479" y="139"/>
                    <a:pt x="450" y="139"/>
                  </a:cubicBezTo>
                  <a:cubicBezTo>
                    <a:pt x="438" y="139"/>
                    <a:pt x="421" y="144"/>
                    <a:pt x="406" y="152"/>
                  </a:cubicBezTo>
                  <a:cubicBezTo>
                    <a:pt x="404" y="153"/>
                    <a:pt x="401" y="153"/>
                    <a:pt x="399" y="153"/>
                  </a:cubicBezTo>
                  <a:cubicBezTo>
                    <a:pt x="391" y="153"/>
                    <a:pt x="383" y="147"/>
                    <a:pt x="383" y="138"/>
                  </a:cubicBezTo>
                  <a:cubicBezTo>
                    <a:pt x="383" y="0"/>
                    <a:pt x="383" y="0"/>
                    <a:pt x="383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61"/>
            <p:cNvSpPr>
              <a:spLocks/>
            </p:cNvSpPr>
            <p:nvPr/>
          </p:nvSpPr>
          <p:spPr bwMode="auto">
            <a:xfrm>
              <a:off x="1046" y="3438"/>
              <a:ext cx="761" cy="762"/>
            </a:xfrm>
            <a:custGeom>
              <a:avLst/>
              <a:gdLst/>
              <a:ahLst/>
              <a:cxnLst>
                <a:cxn ang="0">
                  <a:pos x="383" y="0"/>
                </a:cxn>
                <a:cxn ang="0">
                  <a:pos x="383" y="27"/>
                </a:cxn>
                <a:cxn ang="0">
                  <a:pos x="383" y="0"/>
                </a:cxn>
                <a:cxn ang="0">
                  <a:pos x="244" y="0"/>
                </a:cxn>
                <a:cxn ang="0">
                  <a:pos x="228" y="16"/>
                </a:cxn>
                <a:cxn ang="0">
                  <a:pos x="230" y="23"/>
                </a:cxn>
                <a:cxn ang="0">
                  <a:pos x="243" y="66"/>
                </a:cxn>
                <a:cxn ang="0">
                  <a:pos x="243" y="66"/>
                </a:cxn>
                <a:cxn ang="0">
                  <a:pos x="243" y="66"/>
                </a:cxn>
                <a:cxn ang="0">
                  <a:pos x="191" y="111"/>
                </a:cxn>
                <a:cxn ang="0">
                  <a:pos x="140" y="66"/>
                </a:cxn>
                <a:cxn ang="0">
                  <a:pos x="140" y="66"/>
                </a:cxn>
                <a:cxn ang="0">
                  <a:pos x="140" y="66"/>
                </a:cxn>
                <a:cxn ang="0">
                  <a:pos x="152" y="23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0" y="0"/>
                </a:cxn>
                <a:cxn ang="0">
                  <a:pos x="0" y="138"/>
                </a:cxn>
                <a:cxn ang="0">
                  <a:pos x="16" y="154"/>
                </a:cxn>
                <a:cxn ang="0">
                  <a:pos x="23" y="152"/>
                </a:cxn>
                <a:cxn ang="0">
                  <a:pos x="66" y="140"/>
                </a:cxn>
                <a:cxn ang="0">
                  <a:pos x="111" y="192"/>
                </a:cxn>
                <a:cxn ang="0">
                  <a:pos x="111" y="192"/>
                </a:cxn>
                <a:cxn ang="0">
                  <a:pos x="111" y="192"/>
                </a:cxn>
                <a:cxn ang="0">
                  <a:pos x="66" y="243"/>
                </a:cxn>
                <a:cxn ang="0">
                  <a:pos x="23" y="230"/>
                </a:cxn>
                <a:cxn ang="0">
                  <a:pos x="16" y="229"/>
                </a:cxn>
                <a:cxn ang="0">
                  <a:pos x="0" y="244"/>
                </a:cxn>
                <a:cxn ang="0">
                  <a:pos x="0" y="384"/>
                </a:cxn>
                <a:cxn ang="0">
                  <a:pos x="138" y="384"/>
                </a:cxn>
                <a:cxn ang="0">
                  <a:pos x="154" y="399"/>
                </a:cxn>
                <a:cxn ang="0">
                  <a:pos x="152" y="406"/>
                </a:cxn>
                <a:cxn ang="0">
                  <a:pos x="140" y="450"/>
                </a:cxn>
                <a:cxn ang="0">
                  <a:pos x="191" y="495"/>
                </a:cxn>
                <a:cxn ang="0">
                  <a:pos x="243" y="450"/>
                </a:cxn>
                <a:cxn ang="0">
                  <a:pos x="230" y="406"/>
                </a:cxn>
                <a:cxn ang="0">
                  <a:pos x="228" y="399"/>
                </a:cxn>
                <a:cxn ang="0">
                  <a:pos x="244" y="384"/>
                </a:cxn>
                <a:cxn ang="0">
                  <a:pos x="383" y="384"/>
                </a:cxn>
                <a:cxn ang="0">
                  <a:pos x="383" y="384"/>
                </a:cxn>
                <a:cxn ang="0">
                  <a:pos x="383" y="244"/>
                </a:cxn>
                <a:cxn ang="0">
                  <a:pos x="383" y="244"/>
                </a:cxn>
                <a:cxn ang="0">
                  <a:pos x="399" y="229"/>
                </a:cxn>
                <a:cxn ang="0">
                  <a:pos x="406" y="230"/>
                </a:cxn>
                <a:cxn ang="0">
                  <a:pos x="450" y="243"/>
                </a:cxn>
                <a:cxn ang="0">
                  <a:pos x="495" y="192"/>
                </a:cxn>
                <a:cxn ang="0">
                  <a:pos x="450" y="140"/>
                </a:cxn>
                <a:cxn ang="0">
                  <a:pos x="406" y="152"/>
                </a:cxn>
                <a:cxn ang="0">
                  <a:pos x="399" y="154"/>
                </a:cxn>
                <a:cxn ang="0">
                  <a:pos x="383" y="138"/>
                </a:cxn>
                <a:cxn ang="0">
                  <a:pos x="383" y="0"/>
                </a:cxn>
              </a:cxnLst>
              <a:rect l="0" t="0" r="r" b="b"/>
              <a:pathLst>
                <a:path w="495" h="495">
                  <a:moveTo>
                    <a:pt x="383" y="0"/>
                  </a:moveTo>
                  <a:cubicBezTo>
                    <a:pt x="383" y="27"/>
                    <a:pt x="383" y="27"/>
                    <a:pt x="383" y="27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35" y="0"/>
                    <a:pt x="228" y="7"/>
                    <a:pt x="228" y="16"/>
                  </a:cubicBezTo>
                  <a:cubicBezTo>
                    <a:pt x="228" y="18"/>
                    <a:pt x="229" y="20"/>
                    <a:pt x="230" y="23"/>
                  </a:cubicBezTo>
                  <a:cubicBezTo>
                    <a:pt x="238" y="38"/>
                    <a:pt x="243" y="54"/>
                    <a:pt x="243" y="66"/>
                  </a:cubicBezTo>
                  <a:cubicBezTo>
                    <a:pt x="243" y="66"/>
                    <a:pt x="243" y="66"/>
                    <a:pt x="243" y="66"/>
                  </a:cubicBezTo>
                  <a:cubicBezTo>
                    <a:pt x="243" y="66"/>
                    <a:pt x="243" y="66"/>
                    <a:pt x="243" y="66"/>
                  </a:cubicBezTo>
                  <a:cubicBezTo>
                    <a:pt x="243" y="96"/>
                    <a:pt x="220" y="111"/>
                    <a:pt x="191" y="111"/>
                  </a:cubicBezTo>
                  <a:cubicBezTo>
                    <a:pt x="163" y="111"/>
                    <a:pt x="140" y="96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54"/>
                    <a:pt x="145" y="38"/>
                    <a:pt x="152" y="23"/>
                  </a:cubicBezTo>
                  <a:cubicBezTo>
                    <a:pt x="153" y="20"/>
                    <a:pt x="154" y="18"/>
                    <a:pt x="154" y="16"/>
                  </a:cubicBezTo>
                  <a:cubicBezTo>
                    <a:pt x="154" y="7"/>
                    <a:pt x="147" y="0"/>
                    <a:pt x="1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47"/>
                    <a:pt x="7" y="154"/>
                    <a:pt x="16" y="154"/>
                  </a:cubicBezTo>
                  <a:cubicBezTo>
                    <a:pt x="18" y="154"/>
                    <a:pt x="20" y="153"/>
                    <a:pt x="23" y="152"/>
                  </a:cubicBezTo>
                  <a:cubicBezTo>
                    <a:pt x="38" y="145"/>
                    <a:pt x="54" y="140"/>
                    <a:pt x="66" y="140"/>
                  </a:cubicBezTo>
                  <a:cubicBezTo>
                    <a:pt x="96" y="140"/>
                    <a:pt x="111" y="163"/>
                    <a:pt x="111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11" y="220"/>
                    <a:pt x="96" y="243"/>
                    <a:pt x="66" y="243"/>
                  </a:cubicBezTo>
                  <a:cubicBezTo>
                    <a:pt x="54" y="243"/>
                    <a:pt x="38" y="238"/>
                    <a:pt x="23" y="230"/>
                  </a:cubicBezTo>
                  <a:cubicBezTo>
                    <a:pt x="20" y="229"/>
                    <a:pt x="18" y="229"/>
                    <a:pt x="16" y="229"/>
                  </a:cubicBezTo>
                  <a:cubicBezTo>
                    <a:pt x="7" y="229"/>
                    <a:pt x="0" y="235"/>
                    <a:pt x="0" y="244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138" y="384"/>
                    <a:pt x="138" y="384"/>
                    <a:pt x="138" y="384"/>
                  </a:cubicBezTo>
                  <a:cubicBezTo>
                    <a:pt x="147" y="384"/>
                    <a:pt x="154" y="391"/>
                    <a:pt x="154" y="399"/>
                  </a:cubicBezTo>
                  <a:cubicBezTo>
                    <a:pt x="154" y="402"/>
                    <a:pt x="153" y="404"/>
                    <a:pt x="152" y="406"/>
                  </a:cubicBezTo>
                  <a:cubicBezTo>
                    <a:pt x="145" y="421"/>
                    <a:pt x="140" y="438"/>
                    <a:pt x="140" y="450"/>
                  </a:cubicBezTo>
                  <a:cubicBezTo>
                    <a:pt x="140" y="479"/>
                    <a:pt x="163" y="495"/>
                    <a:pt x="191" y="495"/>
                  </a:cubicBezTo>
                  <a:cubicBezTo>
                    <a:pt x="220" y="495"/>
                    <a:pt x="243" y="479"/>
                    <a:pt x="243" y="450"/>
                  </a:cubicBezTo>
                  <a:cubicBezTo>
                    <a:pt x="243" y="438"/>
                    <a:pt x="238" y="421"/>
                    <a:pt x="230" y="406"/>
                  </a:cubicBezTo>
                  <a:cubicBezTo>
                    <a:pt x="229" y="404"/>
                    <a:pt x="228" y="402"/>
                    <a:pt x="228" y="399"/>
                  </a:cubicBezTo>
                  <a:cubicBezTo>
                    <a:pt x="228" y="391"/>
                    <a:pt x="235" y="384"/>
                    <a:pt x="244" y="384"/>
                  </a:cubicBezTo>
                  <a:cubicBezTo>
                    <a:pt x="383" y="384"/>
                    <a:pt x="383" y="384"/>
                    <a:pt x="383" y="384"/>
                  </a:cubicBezTo>
                  <a:cubicBezTo>
                    <a:pt x="383" y="384"/>
                    <a:pt x="383" y="384"/>
                    <a:pt x="383" y="384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35"/>
                    <a:pt x="391" y="229"/>
                    <a:pt x="399" y="229"/>
                  </a:cubicBezTo>
                  <a:cubicBezTo>
                    <a:pt x="401" y="229"/>
                    <a:pt x="404" y="229"/>
                    <a:pt x="406" y="230"/>
                  </a:cubicBezTo>
                  <a:cubicBezTo>
                    <a:pt x="421" y="238"/>
                    <a:pt x="438" y="243"/>
                    <a:pt x="450" y="243"/>
                  </a:cubicBezTo>
                  <a:cubicBezTo>
                    <a:pt x="479" y="243"/>
                    <a:pt x="495" y="220"/>
                    <a:pt x="495" y="192"/>
                  </a:cubicBezTo>
                  <a:cubicBezTo>
                    <a:pt x="495" y="163"/>
                    <a:pt x="479" y="140"/>
                    <a:pt x="450" y="140"/>
                  </a:cubicBezTo>
                  <a:cubicBezTo>
                    <a:pt x="438" y="140"/>
                    <a:pt x="421" y="145"/>
                    <a:pt x="406" y="152"/>
                  </a:cubicBezTo>
                  <a:cubicBezTo>
                    <a:pt x="404" y="153"/>
                    <a:pt x="401" y="154"/>
                    <a:pt x="399" y="154"/>
                  </a:cubicBezTo>
                  <a:cubicBezTo>
                    <a:pt x="391" y="154"/>
                    <a:pt x="383" y="147"/>
                    <a:pt x="383" y="138"/>
                  </a:cubicBezTo>
                  <a:cubicBezTo>
                    <a:pt x="383" y="0"/>
                    <a:pt x="383" y="0"/>
                    <a:pt x="383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62"/>
            <p:cNvSpPr>
              <a:spLocks/>
            </p:cNvSpPr>
            <p:nvPr/>
          </p:nvSpPr>
          <p:spPr bwMode="auto">
            <a:xfrm>
              <a:off x="4186" y="983"/>
              <a:ext cx="526" cy="588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88"/>
                </a:cxn>
                <a:cxn ang="0">
                  <a:pos x="331" y="588"/>
                </a:cxn>
                <a:cxn ang="0">
                  <a:pos x="526" y="293"/>
                </a:cxn>
                <a:cxn ang="0">
                  <a:pos x="331" y="0"/>
                </a:cxn>
              </a:cxnLst>
              <a:rect l="0" t="0" r="r" b="b"/>
              <a:pathLst>
                <a:path w="526" h="588">
                  <a:moveTo>
                    <a:pt x="331" y="0"/>
                  </a:moveTo>
                  <a:lnTo>
                    <a:pt x="0" y="0"/>
                  </a:lnTo>
                  <a:lnTo>
                    <a:pt x="0" y="588"/>
                  </a:lnTo>
                  <a:lnTo>
                    <a:pt x="331" y="588"/>
                  </a:lnTo>
                  <a:lnTo>
                    <a:pt x="526" y="293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63"/>
            <p:cNvSpPr>
              <a:spLocks/>
            </p:cNvSpPr>
            <p:nvPr/>
          </p:nvSpPr>
          <p:spPr bwMode="auto">
            <a:xfrm>
              <a:off x="4186" y="983"/>
              <a:ext cx="526" cy="588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88"/>
                </a:cxn>
                <a:cxn ang="0">
                  <a:pos x="331" y="588"/>
                </a:cxn>
                <a:cxn ang="0">
                  <a:pos x="526" y="293"/>
                </a:cxn>
                <a:cxn ang="0">
                  <a:pos x="331" y="0"/>
                </a:cxn>
              </a:cxnLst>
              <a:rect l="0" t="0" r="r" b="b"/>
              <a:pathLst>
                <a:path w="526" h="588">
                  <a:moveTo>
                    <a:pt x="331" y="0"/>
                  </a:moveTo>
                  <a:lnTo>
                    <a:pt x="0" y="0"/>
                  </a:lnTo>
                  <a:lnTo>
                    <a:pt x="0" y="588"/>
                  </a:lnTo>
                  <a:lnTo>
                    <a:pt x="331" y="588"/>
                  </a:lnTo>
                  <a:lnTo>
                    <a:pt x="526" y="293"/>
                  </a:lnTo>
                  <a:lnTo>
                    <a:pt x="331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64"/>
            <p:cNvSpPr>
              <a:spLocks/>
            </p:cNvSpPr>
            <p:nvPr/>
          </p:nvSpPr>
          <p:spPr bwMode="auto">
            <a:xfrm>
              <a:off x="4186" y="1801"/>
              <a:ext cx="526" cy="590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90"/>
                </a:cxn>
                <a:cxn ang="0">
                  <a:pos x="331" y="590"/>
                </a:cxn>
                <a:cxn ang="0">
                  <a:pos x="526" y="295"/>
                </a:cxn>
                <a:cxn ang="0">
                  <a:pos x="331" y="0"/>
                </a:cxn>
              </a:cxnLst>
              <a:rect l="0" t="0" r="r" b="b"/>
              <a:pathLst>
                <a:path w="526" h="590">
                  <a:moveTo>
                    <a:pt x="331" y="0"/>
                  </a:moveTo>
                  <a:lnTo>
                    <a:pt x="0" y="0"/>
                  </a:lnTo>
                  <a:lnTo>
                    <a:pt x="0" y="590"/>
                  </a:lnTo>
                  <a:lnTo>
                    <a:pt x="331" y="590"/>
                  </a:lnTo>
                  <a:lnTo>
                    <a:pt x="526" y="295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65"/>
            <p:cNvSpPr>
              <a:spLocks/>
            </p:cNvSpPr>
            <p:nvPr/>
          </p:nvSpPr>
          <p:spPr bwMode="auto">
            <a:xfrm>
              <a:off x="4186" y="1801"/>
              <a:ext cx="526" cy="590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90"/>
                </a:cxn>
                <a:cxn ang="0">
                  <a:pos x="331" y="590"/>
                </a:cxn>
                <a:cxn ang="0">
                  <a:pos x="526" y="295"/>
                </a:cxn>
                <a:cxn ang="0">
                  <a:pos x="331" y="0"/>
                </a:cxn>
              </a:cxnLst>
              <a:rect l="0" t="0" r="r" b="b"/>
              <a:pathLst>
                <a:path w="526" h="590">
                  <a:moveTo>
                    <a:pt x="331" y="0"/>
                  </a:moveTo>
                  <a:lnTo>
                    <a:pt x="0" y="0"/>
                  </a:lnTo>
                  <a:lnTo>
                    <a:pt x="0" y="590"/>
                  </a:lnTo>
                  <a:lnTo>
                    <a:pt x="331" y="590"/>
                  </a:lnTo>
                  <a:lnTo>
                    <a:pt x="526" y="295"/>
                  </a:lnTo>
                  <a:lnTo>
                    <a:pt x="331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66"/>
            <p:cNvSpPr>
              <a:spLocks/>
            </p:cNvSpPr>
            <p:nvPr/>
          </p:nvSpPr>
          <p:spPr bwMode="auto">
            <a:xfrm>
              <a:off x="4186" y="2620"/>
              <a:ext cx="526" cy="589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89"/>
                </a:cxn>
                <a:cxn ang="0">
                  <a:pos x="331" y="589"/>
                </a:cxn>
                <a:cxn ang="0">
                  <a:pos x="526" y="294"/>
                </a:cxn>
                <a:cxn ang="0">
                  <a:pos x="331" y="0"/>
                </a:cxn>
              </a:cxnLst>
              <a:rect l="0" t="0" r="r" b="b"/>
              <a:pathLst>
                <a:path w="526" h="589">
                  <a:moveTo>
                    <a:pt x="331" y="0"/>
                  </a:moveTo>
                  <a:lnTo>
                    <a:pt x="0" y="0"/>
                  </a:lnTo>
                  <a:lnTo>
                    <a:pt x="0" y="589"/>
                  </a:lnTo>
                  <a:lnTo>
                    <a:pt x="331" y="589"/>
                  </a:lnTo>
                  <a:lnTo>
                    <a:pt x="526" y="294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67"/>
            <p:cNvSpPr>
              <a:spLocks/>
            </p:cNvSpPr>
            <p:nvPr/>
          </p:nvSpPr>
          <p:spPr bwMode="auto">
            <a:xfrm>
              <a:off x="4186" y="2620"/>
              <a:ext cx="526" cy="589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89"/>
                </a:cxn>
                <a:cxn ang="0">
                  <a:pos x="331" y="589"/>
                </a:cxn>
                <a:cxn ang="0">
                  <a:pos x="526" y="294"/>
                </a:cxn>
                <a:cxn ang="0">
                  <a:pos x="331" y="0"/>
                </a:cxn>
              </a:cxnLst>
              <a:rect l="0" t="0" r="r" b="b"/>
              <a:pathLst>
                <a:path w="526" h="589">
                  <a:moveTo>
                    <a:pt x="331" y="0"/>
                  </a:moveTo>
                  <a:lnTo>
                    <a:pt x="0" y="0"/>
                  </a:lnTo>
                  <a:lnTo>
                    <a:pt x="0" y="589"/>
                  </a:lnTo>
                  <a:lnTo>
                    <a:pt x="331" y="589"/>
                  </a:lnTo>
                  <a:lnTo>
                    <a:pt x="526" y="294"/>
                  </a:lnTo>
                  <a:lnTo>
                    <a:pt x="331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68"/>
            <p:cNvSpPr>
              <a:spLocks/>
            </p:cNvSpPr>
            <p:nvPr/>
          </p:nvSpPr>
          <p:spPr bwMode="auto">
            <a:xfrm>
              <a:off x="4186" y="3438"/>
              <a:ext cx="526" cy="591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91"/>
                </a:cxn>
                <a:cxn ang="0">
                  <a:pos x="331" y="591"/>
                </a:cxn>
                <a:cxn ang="0">
                  <a:pos x="526" y="296"/>
                </a:cxn>
                <a:cxn ang="0">
                  <a:pos x="331" y="0"/>
                </a:cxn>
              </a:cxnLst>
              <a:rect l="0" t="0" r="r" b="b"/>
              <a:pathLst>
                <a:path w="526" h="591">
                  <a:moveTo>
                    <a:pt x="331" y="0"/>
                  </a:moveTo>
                  <a:lnTo>
                    <a:pt x="0" y="0"/>
                  </a:lnTo>
                  <a:lnTo>
                    <a:pt x="0" y="591"/>
                  </a:lnTo>
                  <a:lnTo>
                    <a:pt x="331" y="591"/>
                  </a:lnTo>
                  <a:lnTo>
                    <a:pt x="526" y="296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69"/>
            <p:cNvSpPr>
              <a:spLocks/>
            </p:cNvSpPr>
            <p:nvPr/>
          </p:nvSpPr>
          <p:spPr bwMode="auto">
            <a:xfrm>
              <a:off x="4186" y="3438"/>
              <a:ext cx="526" cy="591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91"/>
                </a:cxn>
                <a:cxn ang="0">
                  <a:pos x="331" y="591"/>
                </a:cxn>
                <a:cxn ang="0">
                  <a:pos x="526" y="296"/>
                </a:cxn>
                <a:cxn ang="0">
                  <a:pos x="331" y="0"/>
                </a:cxn>
              </a:cxnLst>
              <a:rect l="0" t="0" r="r" b="b"/>
              <a:pathLst>
                <a:path w="526" h="591">
                  <a:moveTo>
                    <a:pt x="331" y="0"/>
                  </a:moveTo>
                  <a:lnTo>
                    <a:pt x="0" y="0"/>
                  </a:lnTo>
                  <a:lnTo>
                    <a:pt x="0" y="591"/>
                  </a:lnTo>
                  <a:lnTo>
                    <a:pt x="331" y="591"/>
                  </a:lnTo>
                  <a:lnTo>
                    <a:pt x="526" y="296"/>
                  </a:lnTo>
                  <a:lnTo>
                    <a:pt x="331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82352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1"/>
          </p:nvPr>
        </p:nvSpPr>
        <p:spPr>
          <a:xfrm>
            <a:off x="2915816" y="4509120"/>
            <a:ext cx="3600400" cy="288032"/>
          </a:xfrm>
        </p:spPr>
        <p:txBody>
          <a:bodyPr/>
          <a:lstStyle>
            <a:lvl1pPr algn="ctr">
              <a:buNone/>
              <a:defRPr sz="1800" b="1"/>
            </a:lvl1pPr>
          </a:lstStyle>
          <a:p>
            <a:pPr lvl="0"/>
            <a:endParaRPr lang="en-US" dirty="0"/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13"/>
          </p:nvPr>
        </p:nvSpPr>
        <p:spPr>
          <a:xfrm>
            <a:off x="2915816" y="3212976"/>
            <a:ext cx="3600400" cy="288032"/>
          </a:xfrm>
        </p:spPr>
        <p:txBody>
          <a:bodyPr/>
          <a:lstStyle>
            <a:lvl1pPr algn="ctr">
              <a:buNone/>
              <a:defRPr sz="1800" b="1"/>
            </a:lvl1pPr>
          </a:lstStyle>
          <a:p>
            <a:pPr lvl="0"/>
            <a:endParaRPr lang="en-US" dirty="0"/>
          </a:p>
        </p:txBody>
      </p:sp>
      <p:sp>
        <p:nvSpPr>
          <p:cNvPr id="51" name="Text Placeholder 28"/>
          <p:cNvSpPr>
            <a:spLocks noGrp="1"/>
          </p:cNvSpPr>
          <p:nvPr>
            <p:ph type="body" sz="quarter" idx="21"/>
          </p:nvPr>
        </p:nvSpPr>
        <p:spPr>
          <a:xfrm>
            <a:off x="2915816" y="1916832"/>
            <a:ext cx="3600400" cy="288032"/>
          </a:xfrm>
        </p:spPr>
        <p:txBody>
          <a:bodyPr/>
          <a:lstStyle>
            <a:lvl1pPr algn="ctr">
              <a:buNone/>
              <a:defRPr sz="1800" b="1"/>
            </a:lvl1pPr>
          </a:lstStyle>
          <a:p>
            <a:pPr lvl="0"/>
            <a:endParaRPr lang="en-US" dirty="0"/>
          </a:p>
        </p:txBody>
      </p:sp>
      <p:sp>
        <p:nvSpPr>
          <p:cNvPr id="129" name="Text Placeholder 28"/>
          <p:cNvSpPr>
            <a:spLocks noGrp="1"/>
          </p:cNvSpPr>
          <p:nvPr>
            <p:ph type="body" sz="quarter" idx="22"/>
          </p:nvPr>
        </p:nvSpPr>
        <p:spPr>
          <a:xfrm>
            <a:off x="2915816" y="5733256"/>
            <a:ext cx="3600400" cy="288032"/>
          </a:xfrm>
        </p:spPr>
        <p:txBody>
          <a:bodyPr/>
          <a:lstStyle>
            <a:lvl1pPr algn="ctr">
              <a:buNone/>
              <a:defRPr sz="1800" b="1"/>
            </a:lvl1pPr>
          </a:lstStyle>
          <a:p>
            <a:pPr lvl="0"/>
            <a:endParaRPr lang="en-US" dirty="0"/>
          </a:p>
        </p:txBody>
      </p:sp>
      <p:grpSp>
        <p:nvGrpSpPr>
          <p:cNvPr id="43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44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7" name="TextBox 46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8" name="Date Placeholder 27"/>
          <p:cNvSpPr>
            <a:spLocks noGrp="1"/>
          </p:cNvSpPr>
          <p:nvPr>
            <p:ph type="dt" sz="half" idx="23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10/31/22</a:t>
            </a:fld>
            <a:endParaRPr lang="en-US" sz="1600"/>
          </a:p>
        </p:txBody>
      </p:sp>
      <p:sp>
        <p:nvSpPr>
          <p:cNvPr id="49" name="Footer Placeholder 16"/>
          <p:cNvSpPr>
            <a:spLocks noGrp="1"/>
          </p:cNvSpPr>
          <p:nvPr>
            <p:ph type="ftr" sz="quarter" idx="24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shapes in RED color#96373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9B56F86-636D-48D1-A36C-088153BB7C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251520" y="3356992"/>
            <a:ext cx="2592288" cy="3024336"/>
          </a:xfrm>
          <a:prstGeom prst="rect">
            <a:avLst/>
          </a:prstGeom>
        </p:spPr>
        <p:txBody>
          <a:bodyPr/>
          <a:lstStyle>
            <a:lvl1pPr>
              <a:buClr>
                <a:schemeClr val="accent2">
                  <a:lumMod val="75000"/>
                </a:schemeClr>
              </a:buClr>
              <a:buFont typeface="Wingdings" pitchFamily="2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10344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grpSp>
        <p:nvGrpSpPr>
          <p:cNvPr id="5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6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Date Placeholder 27"/>
          <p:cNvSpPr>
            <a:spLocks noGrp="1"/>
          </p:cNvSpPr>
          <p:nvPr>
            <p:ph type="dt" sz="half" idx="11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10/31/22</a:t>
            </a:fld>
            <a:endParaRPr lang="en-US" sz="1600"/>
          </a:p>
        </p:txBody>
      </p:sp>
      <p:sp>
        <p:nvSpPr>
          <p:cNvPr id="14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shapes in ORANGE color#E36D2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3CBDC42-5172-417B-80E8-2164D97F1B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10344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251520" y="3356992"/>
            <a:ext cx="2592288" cy="3024336"/>
          </a:xfrm>
          <a:prstGeom prst="rect">
            <a:avLst/>
          </a:prstGeom>
        </p:spPr>
        <p:txBody>
          <a:bodyPr/>
          <a:lstStyle>
            <a:lvl1pPr>
              <a:buClr>
                <a:schemeClr val="accent2">
                  <a:lumMod val="75000"/>
                </a:schemeClr>
              </a:buClr>
              <a:buFont typeface="Wingdings" pitchFamily="2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x-none"/>
          </a:p>
        </p:txBody>
      </p:sp>
      <p:grpSp>
        <p:nvGrpSpPr>
          <p:cNvPr id="5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6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Date Placeholder 27"/>
          <p:cNvSpPr>
            <a:spLocks noGrp="1"/>
          </p:cNvSpPr>
          <p:nvPr>
            <p:ph type="dt" sz="half" idx="11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10/31/22</a:t>
            </a:fld>
            <a:endParaRPr lang="en-US" sz="1600"/>
          </a:p>
        </p:txBody>
      </p:sp>
      <p:sp>
        <p:nvSpPr>
          <p:cNvPr id="14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shapes in PURPLE color#604A7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6D650E9-F662-4965-BBFE-B5A54123EB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10344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251520" y="3356992"/>
            <a:ext cx="2592288" cy="3024336"/>
          </a:xfrm>
          <a:prstGeom prst="rect">
            <a:avLst/>
          </a:prstGeom>
        </p:spPr>
        <p:txBody>
          <a:bodyPr/>
          <a:lstStyle>
            <a:lvl1pPr>
              <a:buClr>
                <a:schemeClr val="accent2">
                  <a:lumMod val="75000"/>
                </a:schemeClr>
              </a:buClr>
              <a:buFont typeface="Wingdings" pitchFamily="2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x-none"/>
          </a:p>
        </p:txBody>
      </p:sp>
      <p:grpSp>
        <p:nvGrpSpPr>
          <p:cNvPr id="5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6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Date Placeholder 27"/>
          <p:cNvSpPr>
            <a:spLocks noGrp="1"/>
          </p:cNvSpPr>
          <p:nvPr>
            <p:ph type="dt" sz="half" idx="11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10/31/22</a:t>
            </a:fld>
            <a:endParaRPr lang="en-US" sz="1600"/>
          </a:p>
        </p:txBody>
      </p:sp>
      <p:sp>
        <p:nvSpPr>
          <p:cNvPr id="14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shapes in OLIVE GREEN color#77933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4FE8D06-169C-40E0-ACAE-DC844D90C2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10344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251520" y="3356992"/>
            <a:ext cx="2592288" cy="3024336"/>
          </a:xfrm>
          <a:prstGeom prst="rect">
            <a:avLst/>
          </a:prstGeom>
        </p:spPr>
        <p:txBody>
          <a:bodyPr/>
          <a:lstStyle>
            <a:lvl1pPr>
              <a:buClr>
                <a:schemeClr val="accent2">
                  <a:lumMod val="75000"/>
                </a:schemeClr>
              </a:buClr>
              <a:buFont typeface="Wingdings" pitchFamily="2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x-none"/>
          </a:p>
        </p:txBody>
      </p:sp>
      <p:grpSp>
        <p:nvGrpSpPr>
          <p:cNvPr id="5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6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Date Placeholder 27"/>
          <p:cNvSpPr>
            <a:spLocks noGrp="1"/>
          </p:cNvSpPr>
          <p:nvPr>
            <p:ph type="dt" sz="half" idx="11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10/31/22</a:t>
            </a:fld>
            <a:endParaRPr lang="en-US" sz="1600"/>
          </a:p>
        </p:txBody>
      </p:sp>
      <p:sp>
        <p:nvSpPr>
          <p:cNvPr id="14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in RED color#96373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964488" cy="42472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CDDF00"/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714400"/>
            <a:ext cx="8964488" cy="410344"/>
          </a:xfrm>
        </p:spPr>
        <p:txBody>
          <a:bodyPr/>
          <a:lstStyle>
            <a:lvl1pPr algn="l">
              <a:buNone/>
              <a:defRPr sz="2000" baseline="0">
                <a:solidFill>
                  <a:srgbClr val="CDDF00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179512" y="1484982"/>
            <a:ext cx="8208962" cy="4032250"/>
          </a:xfrm>
        </p:spPr>
        <p:txBody>
          <a:bodyPr/>
          <a:lstStyle>
            <a:lvl1pPr>
              <a:buClr>
                <a:srgbClr val="FFFF00"/>
              </a:buClr>
              <a:buFont typeface="Wingdings" pitchFamily="2" charset="2"/>
              <a:buChar char="§"/>
              <a:defRPr sz="1800">
                <a:solidFill>
                  <a:srgbClr val="CDDF00"/>
                </a:solidFill>
              </a:defRPr>
            </a:lvl1pPr>
            <a:lvl2pPr>
              <a:buClr>
                <a:srgbClr val="FFFF00"/>
              </a:buClr>
              <a:defRPr sz="1800">
                <a:solidFill>
                  <a:srgbClr val="CDDF00"/>
                </a:solidFill>
              </a:defRPr>
            </a:lvl2pPr>
            <a:lvl3pPr>
              <a:buClr>
                <a:srgbClr val="FFFF00"/>
              </a:buClr>
              <a:defRPr sz="1800">
                <a:solidFill>
                  <a:srgbClr val="CDDF00"/>
                </a:solidFill>
              </a:defRPr>
            </a:lvl3pPr>
            <a:lvl4pPr>
              <a:buClr>
                <a:srgbClr val="FFFF00"/>
              </a:buClr>
              <a:defRPr sz="1800">
                <a:solidFill>
                  <a:srgbClr val="CDDF00"/>
                </a:solidFill>
              </a:defRPr>
            </a:lvl4pPr>
            <a:lvl5pPr>
              <a:buClr>
                <a:srgbClr val="FFFF00"/>
              </a:buClr>
              <a:defRPr sz="1800">
                <a:solidFill>
                  <a:srgbClr val="CDDF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8338B09-F2C9-0C41-B910-AB987B938D75}"/>
              </a:ext>
            </a:extLst>
          </p:cNvPr>
          <p:cNvSpPr txBox="1"/>
          <p:nvPr userDrawn="1"/>
        </p:nvSpPr>
        <p:spPr>
          <a:xfrm>
            <a:off x="7359564" y="6453336"/>
            <a:ext cx="1748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rgbClr val="CDDF00"/>
                </a:solidFill>
              </a:rPr>
              <a:t>www.apeschool.xyz</a:t>
            </a:r>
            <a:endParaRPr lang="de-DE" sz="1400">
              <a:solidFill>
                <a:srgbClr val="CDDF00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shapes in AQUA color#33859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7000C82-C11C-4673-A259-2CE3D12EF9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10344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251520" y="3356992"/>
            <a:ext cx="2592288" cy="3024336"/>
          </a:xfrm>
          <a:prstGeom prst="rect">
            <a:avLst/>
          </a:prstGeom>
        </p:spPr>
        <p:txBody>
          <a:bodyPr/>
          <a:lstStyle>
            <a:lvl1pPr>
              <a:buClr>
                <a:schemeClr val="accent2">
                  <a:lumMod val="75000"/>
                </a:schemeClr>
              </a:buClr>
              <a:buFont typeface="Wingdings" pitchFamily="2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x-none"/>
          </a:p>
        </p:txBody>
      </p:sp>
      <p:grpSp>
        <p:nvGrpSpPr>
          <p:cNvPr id="5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6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Date Placeholder 27"/>
          <p:cNvSpPr>
            <a:spLocks noGrp="1"/>
          </p:cNvSpPr>
          <p:nvPr>
            <p:ph type="dt" sz="half" idx="11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10/31/22</a:t>
            </a:fld>
            <a:endParaRPr lang="en-US" sz="1600"/>
          </a:p>
        </p:txBody>
      </p:sp>
      <p:sp>
        <p:nvSpPr>
          <p:cNvPr id="14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shapes in BLUE color#36609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15DFEEE-A3E2-40FA-96B9-638425F4E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10344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251520" y="3356992"/>
            <a:ext cx="2592288" cy="3024336"/>
          </a:xfrm>
          <a:prstGeom prst="rect">
            <a:avLst/>
          </a:prstGeom>
        </p:spPr>
        <p:txBody>
          <a:bodyPr/>
          <a:lstStyle>
            <a:lvl1pPr>
              <a:buClr>
                <a:schemeClr val="accent2">
                  <a:lumMod val="75000"/>
                </a:schemeClr>
              </a:buClr>
              <a:buFont typeface="Wingdings" pitchFamily="2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x-none"/>
          </a:p>
        </p:txBody>
      </p:sp>
      <p:grpSp>
        <p:nvGrpSpPr>
          <p:cNvPr id="5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6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Date Placeholder 27"/>
          <p:cNvSpPr>
            <a:spLocks noGrp="1"/>
          </p:cNvSpPr>
          <p:nvPr>
            <p:ph type="dt" sz="half" idx="11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10/31/22</a:t>
            </a:fld>
            <a:endParaRPr lang="en-US" sz="1600"/>
          </a:p>
        </p:txBody>
      </p:sp>
      <p:sp>
        <p:nvSpPr>
          <p:cNvPr id="14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shapes in DARK BLUE color#17375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C000BB5-F2A4-4E1F-981C-0CA90B7FBC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10344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251520" y="3356992"/>
            <a:ext cx="2592288" cy="3024336"/>
          </a:xfrm>
          <a:prstGeom prst="rect">
            <a:avLst/>
          </a:prstGeom>
        </p:spPr>
        <p:txBody>
          <a:bodyPr/>
          <a:lstStyle>
            <a:lvl1pPr>
              <a:buClr>
                <a:schemeClr val="accent2">
                  <a:lumMod val="75000"/>
                </a:schemeClr>
              </a:buClr>
              <a:buFont typeface="Wingdings" pitchFamily="2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x-none"/>
          </a:p>
        </p:txBody>
      </p:sp>
      <p:grpSp>
        <p:nvGrpSpPr>
          <p:cNvPr id="5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6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Date Placeholder 27"/>
          <p:cNvSpPr>
            <a:spLocks noGrp="1"/>
          </p:cNvSpPr>
          <p:nvPr>
            <p:ph type="dt" sz="half" idx="11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10/31/22</a:t>
            </a:fld>
            <a:endParaRPr lang="en-US" sz="1600"/>
          </a:p>
        </p:txBody>
      </p:sp>
      <p:sp>
        <p:nvSpPr>
          <p:cNvPr id="14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shapes in GRAY color#A6A6A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2FF761-3CBB-4313-8735-5670580C95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10344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251520" y="3356992"/>
            <a:ext cx="2592288" cy="3024336"/>
          </a:xfrm>
          <a:prstGeom prst="rect">
            <a:avLst/>
          </a:prstGeom>
        </p:spPr>
        <p:txBody>
          <a:bodyPr/>
          <a:lstStyle>
            <a:lvl1pPr>
              <a:buClr>
                <a:schemeClr val="accent2">
                  <a:lumMod val="75000"/>
                </a:schemeClr>
              </a:buClr>
              <a:buFont typeface="Wingdings" pitchFamily="2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x-none"/>
          </a:p>
        </p:txBody>
      </p:sp>
      <p:grpSp>
        <p:nvGrpSpPr>
          <p:cNvPr id="5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6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Date Placeholder 27"/>
          <p:cNvSpPr>
            <a:spLocks noGrp="1"/>
          </p:cNvSpPr>
          <p:nvPr>
            <p:ph type="dt" sz="half" idx="11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10/31/22</a:t>
            </a:fld>
            <a:endParaRPr lang="en-US" sz="1600"/>
          </a:p>
        </p:txBody>
      </p:sp>
      <p:sp>
        <p:nvSpPr>
          <p:cNvPr id="14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s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LOGO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3000827" y="2464068"/>
            <a:ext cx="3142347" cy="19298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 in RED color#963735">
  <p:cSld name="1_Title and subtitle in RED color#963735">
    <p:bg>
      <p:bgPr>
        <a:solidFill>
          <a:schemeClr val="dk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5"/>
          <p:cNvSpPr txBox="1">
            <a:spLocks noGrp="1"/>
          </p:cNvSpPr>
          <p:nvPr>
            <p:ph type="title"/>
          </p:nvPr>
        </p:nvSpPr>
        <p:spPr>
          <a:xfrm>
            <a:off x="179512" y="188640"/>
            <a:ext cx="8964488" cy="42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DDF0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body" idx="1"/>
          </p:nvPr>
        </p:nvSpPr>
        <p:spPr>
          <a:xfrm>
            <a:off x="179512" y="714400"/>
            <a:ext cx="8964488" cy="41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CDDF00"/>
              </a:buClr>
              <a:buSzPts val="2000"/>
              <a:buFont typeface="Arial"/>
              <a:buNone/>
              <a:defRPr sz="2000">
                <a:solidFill>
                  <a:srgbClr val="CDDF00"/>
                </a:solidFill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body" idx="2"/>
          </p:nvPr>
        </p:nvSpPr>
        <p:spPr>
          <a:xfrm>
            <a:off x="179512" y="1484982"/>
            <a:ext cx="8208962" cy="403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Noto Sans Symbols"/>
              <a:buChar char="▪"/>
              <a:defRPr sz="1800">
                <a:solidFill>
                  <a:srgbClr val="CDDF00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Arial"/>
              <a:buChar char="–"/>
              <a:defRPr sz="1800">
                <a:solidFill>
                  <a:srgbClr val="CDDF00"/>
                </a:solidFill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Arial"/>
              <a:buChar char="•"/>
              <a:defRPr sz="1800">
                <a:solidFill>
                  <a:srgbClr val="CDDF00"/>
                </a:solidFill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Arial"/>
              <a:buChar char="–"/>
              <a:defRPr sz="1800">
                <a:solidFill>
                  <a:srgbClr val="CDDF00"/>
                </a:solidFill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Arial"/>
              <a:buChar char="»"/>
              <a:defRPr sz="1800">
                <a:solidFill>
                  <a:srgbClr val="CDDF00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4" name="Google Shape;14;p25"/>
          <p:cNvSpPr txBox="1"/>
          <p:nvPr/>
        </p:nvSpPr>
        <p:spPr>
          <a:xfrm>
            <a:off x="7359564" y="6453336"/>
            <a:ext cx="17489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none" strike="noStrike" cap="none">
                <a:solidFill>
                  <a:srgbClr val="CDDF00"/>
                </a:solidFill>
                <a:latin typeface="Arial"/>
                <a:ea typeface="Arial"/>
                <a:cs typeface="Arial"/>
                <a:sym typeface="Arial"/>
              </a:rPr>
              <a:t>www.apeschool.xyz</a:t>
            </a:r>
            <a:endParaRPr sz="1400">
              <a:solidFill>
                <a:srgbClr val="CDD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67279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078" y="1604"/>
            <a:ext cx="9130872" cy="6851365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5949280"/>
            <a:ext cx="5688632" cy="504006"/>
          </a:xfrm>
        </p:spPr>
        <p:txBody>
          <a:bodyPr anchor="ctr"/>
          <a:lstStyle>
            <a:lvl1pPr algn="l">
              <a:buNone/>
              <a:defRPr sz="2300" b="1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sr-Latn-RS" dirty="0"/>
              <a:t>Click to add title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6237312"/>
            <a:ext cx="5688632" cy="792088"/>
          </a:xfrm>
        </p:spPr>
        <p:txBody>
          <a:bodyPr anchor="ctr"/>
          <a:lstStyle>
            <a:lvl1pPr algn="l">
              <a:buNone/>
              <a:defRPr sz="15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sr-Latn-RS" dirty="0"/>
              <a:t>Click to add subtitle </a:t>
            </a:r>
            <a:r>
              <a:rPr lang="en-US" dirty="0"/>
              <a:t>│ Name of the presenter</a:t>
            </a:r>
          </a:p>
        </p:txBody>
      </p:sp>
      <p:pic>
        <p:nvPicPr>
          <p:cNvPr id="14" name="Picture 13" descr="sarena traka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9512" y="6414984"/>
            <a:ext cx="4743110" cy="45719"/>
          </a:xfrm>
          <a:prstGeom prst="rect">
            <a:avLst/>
          </a:prstGeom>
        </p:spPr>
      </p:pic>
      <p:pic>
        <p:nvPicPr>
          <p:cNvPr id="6" name="Picture 5" descr="NEW LOGO.png">
            <a:extLst>
              <a:ext uri="{FF2B5EF4-FFF2-40B4-BE49-F238E27FC236}">
                <a16:creationId xmlns:a16="http://schemas.microsoft.com/office/drawing/2014/main" id="{DACF112C-3394-4A2E-90F1-23171FF73D1A}"/>
              </a:ext>
            </a:extLst>
          </p:cNvPr>
          <p:cNvPicPr>
            <a:picLocks noChangeAspect="1"/>
          </p:cNvPicPr>
          <p:nvPr userDrawn="1"/>
        </p:nvPicPr>
        <p:blipFill>
          <a:blip cstate="email"/>
          <a:stretch>
            <a:fillRect/>
          </a:stretch>
        </p:blipFill>
        <p:spPr>
          <a:xfrm>
            <a:off x="180132" y="180456"/>
            <a:ext cx="1355769" cy="8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95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in BLUE color#36609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44EC6A6-1C7F-441C-8C31-A65806B34D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10344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grpSp>
        <p:nvGrpSpPr>
          <p:cNvPr id="6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9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TextBox 12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Date Placeholder 27"/>
          <p:cNvSpPr>
            <a:spLocks noGrp="1"/>
          </p:cNvSpPr>
          <p:nvPr>
            <p:ph type="dt" sz="half" idx="11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10/31/22</a:t>
            </a:fld>
            <a:endParaRPr lang="en-US" sz="1600"/>
          </a:p>
        </p:txBody>
      </p:sp>
      <p:sp>
        <p:nvSpPr>
          <p:cNvPr id="15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79388" y="1772816"/>
            <a:ext cx="8280400" cy="3959225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800"/>
            </a:lvl2pPr>
            <a:lvl3pPr>
              <a:buClr>
                <a:schemeClr val="accent1">
                  <a:lumMod val="75000"/>
                </a:schemeClr>
              </a:buClr>
              <a:defRPr sz="1800"/>
            </a:lvl3pPr>
            <a:lvl4pPr>
              <a:buClr>
                <a:schemeClr val="accent1">
                  <a:lumMod val="75000"/>
                </a:schemeClr>
              </a:buClr>
              <a:defRPr sz="1800"/>
            </a:lvl4pPr>
            <a:lvl5pPr>
              <a:buClr>
                <a:schemeClr val="accent1">
                  <a:lumMod val="75000"/>
                </a:schemeClr>
              </a:buCl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in DARK BLUE color#17375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B19C774-C822-4EEC-A8BD-31555F00AD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82352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grpSp>
        <p:nvGrpSpPr>
          <p:cNvPr id="6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9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TextBox 12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Date Placeholder 27"/>
          <p:cNvSpPr>
            <a:spLocks noGrp="1"/>
          </p:cNvSpPr>
          <p:nvPr>
            <p:ph type="dt" sz="half" idx="11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10/31/22</a:t>
            </a:fld>
            <a:endParaRPr lang="en-US" sz="1600"/>
          </a:p>
        </p:txBody>
      </p:sp>
      <p:sp>
        <p:nvSpPr>
          <p:cNvPr id="15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79388" y="1772816"/>
            <a:ext cx="8280400" cy="3959225"/>
          </a:xfrm>
        </p:spPr>
        <p:txBody>
          <a:bodyPr/>
          <a:lstStyle>
            <a:lvl1pPr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  <a:defRPr sz="1800"/>
            </a:lvl1pPr>
            <a:lvl2pPr>
              <a:buClr>
                <a:schemeClr val="tx2">
                  <a:lumMod val="75000"/>
                </a:schemeClr>
              </a:buClr>
              <a:defRPr sz="1800"/>
            </a:lvl2pPr>
            <a:lvl3pPr>
              <a:buClr>
                <a:schemeClr val="tx2">
                  <a:lumMod val="75000"/>
                </a:schemeClr>
              </a:buClr>
              <a:defRPr sz="1800"/>
            </a:lvl3pPr>
            <a:lvl4pPr>
              <a:buClr>
                <a:schemeClr val="tx2">
                  <a:lumMod val="75000"/>
                </a:schemeClr>
              </a:buClr>
              <a:defRPr sz="1800"/>
            </a:lvl4pPr>
            <a:lvl5pPr>
              <a:buClr>
                <a:schemeClr val="tx2">
                  <a:lumMod val="75000"/>
                </a:schemeClr>
              </a:buCl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in PURPLE color#604A7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93E146F-9E1F-4088-B491-5743714A08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82352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grpSp>
        <p:nvGrpSpPr>
          <p:cNvPr id="6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9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TextBox 12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Date Placeholder 27"/>
          <p:cNvSpPr>
            <a:spLocks noGrp="1"/>
          </p:cNvSpPr>
          <p:nvPr>
            <p:ph type="dt" sz="half" idx="11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10/31/22</a:t>
            </a:fld>
            <a:endParaRPr lang="en-US" sz="1600"/>
          </a:p>
        </p:txBody>
      </p:sp>
      <p:sp>
        <p:nvSpPr>
          <p:cNvPr id="15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79388" y="1772816"/>
            <a:ext cx="8208962" cy="3959225"/>
          </a:xfrm>
        </p:spPr>
        <p:txBody>
          <a:bodyPr/>
          <a:lstStyle>
            <a:lvl1pPr>
              <a:buClr>
                <a:schemeClr val="accent4">
                  <a:lumMod val="75000"/>
                </a:schemeClr>
              </a:buClr>
              <a:buFont typeface="Wingdings" pitchFamily="2" charset="2"/>
              <a:buChar char="§"/>
              <a:defRPr sz="1800"/>
            </a:lvl1pPr>
            <a:lvl2pPr>
              <a:buClr>
                <a:schemeClr val="accent4">
                  <a:lumMod val="75000"/>
                </a:schemeClr>
              </a:buClr>
              <a:defRPr sz="1800"/>
            </a:lvl2pPr>
            <a:lvl3pPr>
              <a:buClr>
                <a:schemeClr val="accent4">
                  <a:lumMod val="75000"/>
                </a:schemeClr>
              </a:buClr>
              <a:defRPr sz="1800"/>
            </a:lvl3pPr>
            <a:lvl4pPr>
              <a:buClr>
                <a:schemeClr val="accent4">
                  <a:lumMod val="75000"/>
                </a:schemeClr>
              </a:buClr>
              <a:defRPr sz="1800"/>
            </a:lvl4pPr>
            <a:lvl5pPr>
              <a:buClr>
                <a:schemeClr val="accent4">
                  <a:lumMod val="75000"/>
                </a:schemeClr>
              </a:buCl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C62F56-2CEF-4760-AA66-27DF1AF1AC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82352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grpSp>
        <p:nvGrpSpPr>
          <p:cNvPr id="9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11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1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10/31/22</a:t>
            </a:fld>
            <a:endParaRPr lang="en-US" sz="1600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79388" y="1772816"/>
            <a:ext cx="8208962" cy="3887787"/>
          </a:xfrm>
        </p:spPr>
        <p:txBody>
          <a:bodyPr/>
          <a:lstStyle>
            <a:lvl1pPr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  <a:defRPr sz="1800"/>
            </a:lvl1pPr>
            <a:lvl2pPr>
              <a:buClr>
                <a:schemeClr val="tx2">
                  <a:lumMod val="75000"/>
                </a:schemeClr>
              </a:buClr>
              <a:defRPr sz="1800"/>
            </a:lvl2pPr>
            <a:lvl3pPr>
              <a:buClr>
                <a:schemeClr val="tx2">
                  <a:lumMod val="75000"/>
                </a:schemeClr>
              </a:buClr>
              <a:defRPr sz="1800"/>
            </a:lvl3pPr>
            <a:lvl4pPr>
              <a:buClr>
                <a:schemeClr val="tx2">
                  <a:lumMod val="75000"/>
                </a:schemeClr>
              </a:buClr>
              <a:defRPr sz="1800"/>
            </a:lvl4pPr>
            <a:lvl5pPr>
              <a:buClr>
                <a:schemeClr val="tx2">
                  <a:lumMod val="75000"/>
                </a:schemeClr>
              </a:buCl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8498A04-4CC6-4D61-811E-D0E03CED6A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grpSp>
        <p:nvGrpSpPr>
          <p:cNvPr id="4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5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10/31/22</a:t>
            </a:fld>
            <a:endParaRPr lang="en-US" sz="1600"/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67FCE21-BD5B-4B9D-8613-879E587633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82352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grpSp>
        <p:nvGrpSpPr>
          <p:cNvPr id="9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11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1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10/31/22</a:t>
            </a:fld>
            <a:endParaRPr lang="en-US" sz="1600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79388" y="1772816"/>
            <a:ext cx="5472112" cy="4895850"/>
          </a:xfrm>
        </p:spPr>
        <p:txBody>
          <a:bodyPr/>
          <a:lstStyle>
            <a:lvl1pPr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  <a:defRPr sz="1800"/>
            </a:lvl1pPr>
            <a:lvl2pPr>
              <a:buClr>
                <a:schemeClr val="tx2">
                  <a:lumMod val="75000"/>
                </a:schemeClr>
              </a:buClr>
              <a:defRPr sz="1800"/>
            </a:lvl2pPr>
            <a:lvl3pPr>
              <a:buClr>
                <a:schemeClr val="tx2">
                  <a:lumMod val="75000"/>
                </a:schemeClr>
              </a:buClr>
              <a:defRPr sz="1800"/>
            </a:lvl3pPr>
            <a:lvl4pPr>
              <a:buClr>
                <a:schemeClr val="tx2">
                  <a:lumMod val="75000"/>
                </a:schemeClr>
              </a:buClr>
              <a:defRPr sz="1800"/>
            </a:lvl4pPr>
            <a:lvl5pPr>
              <a:buClr>
                <a:schemeClr val="tx2">
                  <a:lumMod val="75000"/>
                </a:schemeClr>
              </a:buCl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ext and bigger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4DE93E1-974E-48C4-A3B3-AA81D488F8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179512" y="1735584"/>
            <a:ext cx="2232248" cy="4933776"/>
          </a:xfrm>
          <a:prstGeom prst="rect">
            <a:avLst/>
          </a:prstGeom>
        </p:spPr>
        <p:txBody>
          <a:bodyPr/>
          <a:lstStyle>
            <a:lvl1pPr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  <a:defRPr sz="1800"/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82352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grpSp>
        <p:nvGrpSpPr>
          <p:cNvPr id="6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9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TextBox 12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Date Placeholder 27"/>
          <p:cNvSpPr>
            <a:spLocks noGrp="1"/>
          </p:cNvSpPr>
          <p:nvPr>
            <p:ph type="dt" sz="half" idx="11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10/31/22</a:t>
            </a:fld>
            <a:endParaRPr lang="en-US" sz="1600"/>
          </a:p>
        </p:txBody>
      </p:sp>
      <p:sp>
        <p:nvSpPr>
          <p:cNvPr id="15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ceHolder 2"/>
          <p:cNvSpPr>
            <a:spLocks noGrp="1"/>
          </p:cNvSpPr>
          <p:nvPr>
            <p:ph type="title"/>
          </p:nvPr>
        </p:nvSpPr>
        <p:spPr bwMode="auto">
          <a:xfrm>
            <a:off x="170184" y="692696"/>
            <a:ext cx="8290248" cy="640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the title text format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body"/>
          </p:nvPr>
        </p:nvSpPr>
        <p:spPr>
          <a:xfrm>
            <a:off x="179512" y="1604963"/>
            <a:ext cx="8507288" cy="397668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x-none"/>
              <a:t>Click to edit the outline text format</a:t>
            </a:r>
          </a:p>
          <a:p>
            <a:pPr lvl="1"/>
            <a:r>
              <a:rPr lang="x-none"/>
              <a:t>Second Outline Level</a:t>
            </a:r>
          </a:p>
          <a:p>
            <a:pPr lvl="2"/>
            <a:r>
              <a:rPr lang="x-none"/>
              <a:t>Third Outline Level</a:t>
            </a:r>
          </a:p>
          <a:p>
            <a:pPr lvl="3"/>
            <a:r>
              <a:rPr lang="x-none"/>
              <a:t>Fourth Outline Level</a:t>
            </a:r>
          </a:p>
          <a:p>
            <a:pPr lvl="4"/>
            <a:r>
              <a:rPr lang="x-none"/>
              <a:t>Fifth Outline Level</a:t>
            </a:r>
          </a:p>
          <a:p>
            <a:pPr lvl="5"/>
            <a:r>
              <a:rPr lang="x-none"/>
              <a:t>Sixth Outline Level</a:t>
            </a:r>
          </a:p>
          <a:p>
            <a:pPr lvl="6"/>
            <a:r>
              <a:rPr lang="x-none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99" r:id="rId2"/>
    <p:sldLayoutId id="2147483704" r:id="rId3"/>
    <p:sldLayoutId id="2147483705" r:id="rId4"/>
    <p:sldLayoutId id="2147483703" r:id="rId5"/>
    <p:sldLayoutId id="2147483708" r:id="rId6"/>
    <p:sldLayoutId id="2147483707" r:id="rId7"/>
    <p:sldLayoutId id="2147483712" r:id="rId8"/>
    <p:sldLayoutId id="2147483713" r:id="rId9"/>
    <p:sldLayoutId id="2147483714" r:id="rId10"/>
    <p:sldLayoutId id="2147483709" r:id="rId11"/>
    <p:sldLayoutId id="2147483710" r:id="rId12"/>
    <p:sldLayoutId id="2147483711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6" r:id="rId24"/>
    <p:sldLayoutId id="2147483727" r:id="rId25"/>
    <p:sldLayoutId id="2147483728" r:id="rId2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>
              <a:lumMod val="75000"/>
            </a:schemeClr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tif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11" Type="http://schemas.openxmlformats.org/officeDocument/2006/relationships/image" Target="../media/image14.jp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sea.io/" TargetMode="External"/><Relationship Id="rId2" Type="http://schemas.openxmlformats.org/officeDocument/2006/relationships/hyperlink" Target="https://remix.ethereum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HashLips/hashlips_nft_contract/tree/main/contract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tiff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HashLips/hashlips_nft_minting_dapp" TargetMode="External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ABD7C7E-5835-7D4B-ADE4-7A61E9F4C3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142739-9564-F846-A830-5ED9082C10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D1F6C32-2165-194E-8F87-2E60C52A6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8D19296-B67D-894C-B981-0A48A9053631}"/>
              </a:ext>
            </a:extLst>
          </p:cNvPr>
          <p:cNvSpPr txBox="1"/>
          <p:nvPr/>
        </p:nvSpPr>
        <p:spPr>
          <a:xfrm>
            <a:off x="3923928" y="3068960"/>
            <a:ext cx="49330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err="1">
                <a:highlight>
                  <a:srgbClr val="FFFF00"/>
                </a:highlight>
              </a:rPr>
              <a:t>Methodology</a:t>
            </a:r>
            <a:r>
              <a:rPr lang="de-DE" sz="3200" dirty="0">
                <a:highlight>
                  <a:srgbClr val="FFFF00"/>
                </a:highlight>
              </a:rPr>
              <a:t> </a:t>
            </a:r>
            <a:r>
              <a:rPr lang="de-DE" sz="3200" dirty="0" err="1">
                <a:highlight>
                  <a:srgbClr val="FFFF00"/>
                </a:highlight>
              </a:rPr>
              <a:t>and</a:t>
            </a:r>
            <a:r>
              <a:rPr lang="de-DE" sz="3200" dirty="0">
                <a:highlight>
                  <a:srgbClr val="FFFF00"/>
                </a:highlight>
              </a:rPr>
              <a:t> </a:t>
            </a:r>
            <a:r>
              <a:rPr lang="de-DE" sz="3200" dirty="0" err="1">
                <a:highlight>
                  <a:srgbClr val="FFFF00"/>
                </a:highlight>
              </a:rPr>
              <a:t>tools</a:t>
            </a:r>
            <a:r>
              <a:rPr lang="de-DE" sz="3200" dirty="0">
                <a:highlight>
                  <a:srgbClr val="FFFF00"/>
                </a:highlight>
              </a:rPr>
              <a:t> </a:t>
            </a:r>
            <a:r>
              <a:rPr lang="de-DE" sz="3200" dirty="0" err="1">
                <a:highlight>
                  <a:srgbClr val="FFFF00"/>
                </a:highlight>
              </a:rPr>
              <a:t>for</a:t>
            </a:r>
            <a:r>
              <a:rPr lang="de-DE" sz="3200" dirty="0">
                <a:highlight>
                  <a:srgbClr val="FFFF00"/>
                </a:highlight>
              </a:rPr>
              <a:t> </a:t>
            </a:r>
            <a:r>
              <a:rPr lang="de-DE" sz="3200" dirty="0" err="1">
                <a:highlight>
                  <a:srgbClr val="FFFF00"/>
                </a:highlight>
              </a:rPr>
              <a:t>the</a:t>
            </a:r>
            <a:r>
              <a:rPr lang="de-DE" sz="3200" dirty="0">
                <a:highlight>
                  <a:srgbClr val="FFFF00"/>
                </a:highlight>
              </a:rPr>
              <a:t> </a:t>
            </a:r>
            <a:r>
              <a:rPr lang="de-DE" sz="3200" dirty="0" err="1">
                <a:highlight>
                  <a:srgbClr val="FFFF00"/>
                </a:highlight>
              </a:rPr>
              <a:t>creation</a:t>
            </a:r>
            <a:r>
              <a:rPr lang="de-DE" sz="3200" dirty="0">
                <a:highlight>
                  <a:srgbClr val="FFFF00"/>
                </a:highlight>
              </a:rPr>
              <a:t> </a:t>
            </a:r>
            <a:r>
              <a:rPr lang="de-DE" sz="3200" dirty="0" err="1">
                <a:highlight>
                  <a:srgbClr val="FFFF00"/>
                </a:highlight>
              </a:rPr>
              <a:t>of</a:t>
            </a:r>
            <a:r>
              <a:rPr lang="de-DE" sz="3200" dirty="0">
                <a:highlight>
                  <a:srgbClr val="FFFF00"/>
                </a:highlight>
              </a:rPr>
              <a:t> NFT </a:t>
            </a:r>
            <a:r>
              <a:rPr lang="de-DE" sz="3200" dirty="0" err="1">
                <a:highlight>
                  <a:srgbClr val="FFFF00"/>
                </a:highlight>
              </a:rPr>
              <a:t>collections</a:t>
            </a:r>
            <a:r>
              <a:rPr lang="de-DE" sz="3200" dirty="0">
                <a:highlight>
                  <a:srgbClr val="FFFF00"/>
                </a:highlight>
              </a:rPr>
              <a:t> on </a:t>
            </a:r>
            <a:r>
              <a:rPr lang="de-DE" sz="3200" dirty="0" err="1">
                <a:highlight>
                  <a:srgbClr val="FFFF00"/>
                </a:highlight>
              </a:rPr>
              <a:t>Ethereum</a:t>
            </a:r>
            <a:r>
              <a:rPr lang="de-DE" sz="3200" dirty="0">
                <a:highlight>
                  <a:srgbClr val="FFFF00"/>
                </a:highlight>
              </a:rPr>
              <a:t> </a:t>
            </a:r>
            <a:r>
              <a:rPr lang="de-DE" sz="3200" dirty="0" err="1">
                <a:highlight>
                  <a:srgbClr val="FFFF00"/>
                </a:highlight>
              </a:rPr>
              <a:t>blockchain</a:t>
            </a:r>
            <a:endParaRPr lang="de-DE" sz="3600" dirty="0">
              <a:solidFill>
                <a:srgbClr val="FFFF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31756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BAF6584B-E1FD-C042-82E7-CD56124E6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877"/>
            <a:ext cx="9144000" cy="688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4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035C2-0475-6349-B53F-2EB3982D5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Non-Fungible Token (NFT)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8AA3048-5E44-AC4E-A7DC-3A4D9B65B5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definitions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BFEC7A3-BAF6-304C-934E-4CC0C0666F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9512" y="1252158"/>
            <a:ext cx="6840760" cy="5417202"/>
          </a:xfrm>
        </p:spPr>
        <p:txBody>
          <a:bodyPr/>
          <a:lstStyle/>
          <a:p>
            <a:r>
              <a:rPr lang="en-US" sz="2100" dirty="0"/>
              <a:t>Non-Fungible means not interchangeable. </a:t>
            </a:r>
          </a:p>
          <a:p>
            <a:r>
              <a:rPr lang="en-US" sz="2100" dirty="0"/>
              <a:t>Tokens represent assets.</a:t>
            </a:r>
          </a:p>
          <a:p>
            <a:r>
              <a:rPr lang="en-US" sz="2100" dirty="0"/>
              <a:t>What are assets?</a:t>
            </a:r>
          </a:p>
          <a:p>
            <a:pPr lvl="1"/>
            <a:r>
              <a:rPr lang="en-US" sz="2100" dirty="0"/>
              <a:t>Something useful or valuable who's ownership can be transferred to another person or entity across space and time</a:t>
            </a:r>
          </a:p>
          <a:p>
            <a:pPr lvl="1"/>
            <a:r>
              <a:rPr lang="en-US" sz="2100" dirty="0"/>
              <a:t>It can be physical, digital, abstract (e.g. knowledge)</a:t>
            </a:r>
          </a:p>
          <a:p>
            <a:r>
              <a:rPr lang="en-US" sz="2100" dirty="0"/>
              <a:t>Tokens don’t have a value by themselves, but they represent value like for example a gift card (plastic doesn’t really have a value, but you can exchange it for value).</a:t>
            </a:r>
          </a:p>
          <a:p>
            <a:endParaRPr lang="en-US" sz="2100" dirty="0"/>
          </a:p>
          <a:p>
            <a:endParaRPr lang="de-DE" sz="21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7DED66D-82F2-4D46-94B9-4124B560F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980" y="385644"/>
            <a:ext cx="2294508" cy="229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21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035C2-0475-6349-B53F-2EB3982D5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Non-Fungible Token (NFT)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8AA3048-5E44-AC4E-A7DC-3A4D9B65B5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definitions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BFEC7A3-BAF6-304C-934E-4CC0C0666F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9512" y="1252158"/>
            <a:ext cx="6840760" cy="5417202"/>
          </a:xfrm>
        </p:spPr>
        <p:txBody>
          <a:bodyPr/>
          <a:lstStyle/>
          <a:p>
            <a:r>
              <a:rPr lang="en-US" sz="2100" dirty="0"/>
              <a:t>Creating tokens that represent a value is called tokenization.</a:t>
            </a:r>
          </a:p>
          <a:p>
            <a:r>
              <a:rPr lang="en-US" sz="2100" dirty="0"/>
              <a:t>Tokenization of assets on blockchain technology is how NFTs are created.</a:t>
            </a:r>
          </a:p>
          <a:p>
            <a:pPr lvl="1"/>
            <a:r>
              <a:rPr lang="en-US" sz="2100" dirty="0"/>
              <a:t>Digital assets can be: art, event tickets, in-game items, virtual property, a song etc. </a:t>
            </a:r>
          </a:p>
          <a:p>
            <a:pPr lvl="1"/>
            <a:r>
              <a:rPr lang="en-US" sz="2100" dirty="0"/>
              <a:t>Physical assets that can be tokenized could be: ownership contracts, leasing contracts, licenses etc. and by that houses, cars etc. </a:t>
            </a:r>
          </a:p>
          <a:p>
            <a:pPr lvl="1"/>
            <a:r>
              <a:rPr lang="en-US" sz="2100" dirty="0"/>
              <a:t>Abstract assets that can be tokenized could be: identity, </a:t>
            </a:r>
            <a:r>
              <a:rPr lang="en-US" sz="2100" dirty="0" err="1"/>
              <a:t>knowaldge</a:t>
            </a:r>
            <a:r>
              <a:rPr lang="en-US" sz="2100" dirty="0"/>
              <a:t> etc.</a:t>
            </a:r>
          </a:p>
          <a:p>
            <a:endParaRPr lang="en-US" sz="2100" dirty="0"/>
          </a:p>
          <a:p>
            <a:endParaRPr lang="de-DE" sz="21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7DED66D-82F2-4D46-94B9-4124B560F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980" y="385644"/>
            <a:ext cx="2294508" cy="229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61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035C2-0475-6349-B53F-2EB3982D5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Non-Fungible Token (NFT)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8AA3048-5E44-AC4E-A7DC-3A4D9B65B5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actually</a:t>
            </a:r>
            <a:r>
              <a:rPr lang="de-DE" dirty="0"/>
              <a:t>?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BFEC7A3-BAF6-304C-934E-4CC0C0666F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9512" y="1241515"/>
            <a:ext cx="6840760" cy="4032250"/>
          </a:xfrm>
        </p:spPr>
        <p:txBody>
          <a:bodyPr/>
          <a:lstStyle/>
          <a:p>
            <a:r>
              <a:rPr lang="en-US" sz="1600" dirty="0"/>
              <a:t>“</a:t>
            </a:r>
            <a:r>
              <a:rPr lang="en-US" sz="1600" dirty="0" err="1"/>
              <a:t>Logicaly</a:t>
            </a:r>
            <a:r>
              <a:rPr lang="en-US" sz="1600" dirty="0"/>
              <a:t>”</a:t>
            </a:r>
          </a:p>
          <a:p>
            <a:pPr lvl="1"/>
            <a:r>
              <a:rPr lang="en-US" sz="1600" dirty="0"/>
              <a:t>It is a digital “</a:t>
            </a:r>
            <a:r>
              <a:rPr lang="en-US" sz="1600" dirty="0" err="1"/>
              <a:t>certificate”e</a:t>
            </a:r>
            <a:r>
              <a:rPr lang="en-US" sz="1600" dirty="0"/>
              <a:t> of ownership over digital or even physical assets. </a:t>
            </a:r>
          </a:p>
          <a:p>
            <a:r>
              <a:rPr lang="en-US" sz="1600" dirty="0"/>
              <a:t>Technically</a:t>
            </a:r>
          </a:p>
          <a:p>
            <a:pPr lvl="1"/>
            <a:r>
              <a:rPr lang="en-US" sz="1600" dirty="0"/>
              <a:t>Data stored on the address owned by somebody</a:t>
            </a:r>
          </a:p>
          <a:p>
            <a:pPr lvl="1"/>
            <a:r>
              <a:rPr lang="en-US" sz="1600" dirty="0"/>
              <a:t>Verified on the blockchain</a:t>
            </a:r>
          </a:p>
          <a:p>
            <a:pPr lvl="1"/>
            <a:r>
              <a:rPr lang="en-US" sz="1600" dirty="0"/>
              <a:t>Data usually points to the server upon which the digital asset is stored.</a:t>
            </a:r>
          </a:p>
          <a:p>
            <a:pPr lvl="1"/>
            <a:r>
              <a:rPr lang="en-US" sz="1600" dirty="0"/>
              <a:t>There can‘t be two different addresses pointing to the same digital asset.</a:t>
            </a:r>
          </a:p>
          <a:p>
            <a:pPr lvl="1"/>
            <a:endParaRPr lang="de-DE" sz="16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7DED66D-82F2-4D46-94B9-4124B560F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945" y="251900"/>
            <a:ext cx="1862460" cy="18624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4DFDF2A-256F-6444-A8D7-0D4874AA0BCB}"/>
              </a:ext>
            </a:extLst>
          </p:cNvPr>
          <p:cNvSpPr txBox="1"/>
          <p:nvPr/>
        </p:nvSpPr>
        <p:spPr>
          <a:xfrm>
            <a:off x="2295967" y="3880037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public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address</a:t>
            </a:r>
            <a:r>
              <a:rPr lang="de-DE" dirty="0">
                <a:solidFill>
                  <a:schemeClr val="bg1"/>
                </a:solidFill>
              </a:rPr>
              <a:t> on </a:t>
            </a:r>
          </a:p>
          <a:p>
            <a:r>
              <a:rPr lang="de-DE" dirty="0" err="1">
                <a:solidFill>
                  <a:schemeClr val="bg1"/>
                </a:solidFill>
              </a:rPr>
              <a:t>the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blockchain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8E6E922-AA08-E342-9301-E2B496C10E51}"/>
              </a:ext>
            </a:extLst>
          </p:cNvPr>
          <p:cNvSpPr txBox="1"/>
          <p:nvPr/>
        </p:nvSpPr>
        <p:spPr>
          <a:xfrm>
            <a:off x="2377884" y="5480064"/>
            <a:ext cx="18774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belonging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data</a:t>
            </a:r>
            <a:r>
              <a:rPr lang="de-DE" dirty="0">
                <a:solidFill>
                  <a:schemeClr val="bg1"/>
                </a:solidFill>
              </a:rPr>
              <a:t>:</a:t>
            </a:r>
          </a:p>
          <a:p>
            <a:r>
              <a:rPr lang="de-DE" dirty="0" err="1">
                <a:solidFill>
                  <a:schemeClr val="bg1"/>
                </a:solidFill>
              </a:rPr>
              <a:t>address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of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asset</a:t>
            </a:r>
            <a:endParaRPr lang="de-DE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smart </a:t>
            </a:r>
            <a:r>
              <a:rPr lang="de-DE" dirty="0" err="1">
                <a:solidFill>
                  <a:schemeClr val="bg1"/>
                </a:solidFill>
              </a:rPr>
              <a:t>contract</a:t>
            </a:r>
            <a:r>
              <a:rPr lang="de-DE" dirty="0">
                <a:solidFill>
                  <a:schemeClr val="bg1"/>
                </a:solidFill>
              </a:rPr>
              <a:t>,</a:t>
            </a:r>
          </a:p>
          <a:p>
            <a:r>
              <a:rPr lang="de-DE" dirty="0" err="1">
                <a:solidFill>
                  <a:schemeClr val="bg1"/>
                </a:solidFill>
              </a:rPr>
              <a:t>others</a:t>
            </a:r>
            <a:endParaRPr lang="de-DE" dirty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1E4FB3B-0358-8246-A48F-76F7BB4860DB}"/>
              </a:ext>
            </a:extLst>
          </p:cNvPr>
          <p:cNvSpPr txBox="1"/>
          <p:nvPr/>
        </p:nvSpPr>
        <p:spPr>
          <a:xfrm>
            <a:off x="5613367" y="5572397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Asset e.g. </a:t>
            </a:r>
          </a:p>
          <a:p>
            <a:r>
              <a:rPr lang="de-DE" dirty="0" err="1">
                <a:solidFill>
                  <a:schemeClr val="bg1"/>
                </a:solidFill>
              </a:rPr>
              <a:t>jpg</a:t>
            </a:r>
            <a:r>
              <a:rPr lang="de-DE" dirty="0">
                <a:solidFill>
                  <a:schemeClr val="bg1"/>
                </a:solidFill>
              </a:rPr>
              <a:t>, </a:t>
            </a:r>
            <a:r>
              <a:rPr lang="de-DE" dirty="0" err="1">
                <a:solidFill>
                  <a:schemeClr val="bg1"/>
                </a:solidFill>
              </a:rPr>
              <a:t>contract</a:t>
            </a:r>
            <a:r>
              <a:rPr lang="de-DE" dirty="0">
                <a:solidFill>
                  <a:schemeClr val="bg1"/>
                </a:solidFill>
              </a:rPr>
              <a:t> etc.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605C24A8-0C7A-964F-ADC4-ABC429386967}"/>
              </a:ext>
            </a:extLst>
          </p:cNvPr>
          <p:cNvCxnSpPr>
            <a:cxnSpLocks/>
          </p:cNvCxnSpPr>
          <p:nvPr/>
        </p:nvCxnSpPr>
        <p:spPr>
          <a:xfrm flipV="1">
            <a:off x="3231808" y="4643139"/>
            <a:ext cx="0" cy="67154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9F35014B-5B26-494B-A843-52D20A35B81F}"/>
              </a:ext>
            </a:extLst>
          </p:cNvPr>
          <p:cNvCxnSpPr>
            <a:cxnSpLocks/>
          </p:cNvCxnSpPr>
          <p:nvPr/>
        </p:nvCxnSpPr>
        <p:spPr>
          <a:xfrm>
            <a:off x="4352977" y="5916466"/>
            <a:ext cx="1177739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Geschweifte Klammer links 15">
            <a:extLst>
              <a:ext uri="{FF2B5EF4-FFF2-40B4-BE49-F238E27FC236}">
                <a16:creationId xmlns:a16="http://schemas.microsoft.com/office/drawing/2014/main" id="{D48163A8-6AC9-7D4C-9AC2-FAC145B84E57}"/>
              </a:ext>
            </a:extLst>
          </p:cNvPr>
          <p:cNvSpPr/>
          <p:nvPr/>
        </p:nvSpPr>
        <p:spPr>
          <a:xfrm>
            <a:off x="1814492" y="3898655"/>
            <a:ext cx="311848" cy="2832051"/>
          </a:xfrm>
          <a:prstGeom prst="leftBrace">
            <a:avLst/>
          </a:prstGeom>
          <a:ln>
            <a:solidFill>
              <a:srgbClr val="E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A1AD312-931B-8940-B6E2-A38D9126B8D3}"/>
              </a:ext>
            </a:extLst>
          </p:cNvPr>
          <p:cNvSpPr txBox="1"/>
          <p:nvPr/>
        </p:nvSpPr>
        <p:spPr>
          <a:xfrm>
            <a:off x="438423" y="5032359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on </a:t>
            </a:r>
            <a:r>
              <a:rPr lang="de-DE" dirty="0" err="1">
                <a:solidFill>
                  <a:schemeClr val="bg1"/>
                </a:solidFill>
              </a:rPr>
              <a:t>the</a:t>
            </a:r>
            <a:r>
              <a:rPr lang="de-DE" dirty="0">
                <a:solidFill>
                  <a:schemeClr val="bg1"/>
                </a:solidFill>
              </a:rPr>
              <a:t> </a:t>
            </a:r>
          </a:p>
          <a:p>
            <a:r>
              <a:rPr lang="de-DE" dirty="0" err="1">
                <a:solidFill>
                  <a:schemeClr val="bg1"/>
                </a:solidFill>
              </a:rPr>
              <a:t>blockchain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8" name="Geschweifte Klammer links 17">
            <a:extLst>
              <a:ext uri="{FF2B5EF4-FFF2-40B4-BE49-F238E27FC236}">
                <a16:creationId xmlns:a16="http://schemas.microsoft.com/office/drawing/2014/main" id="{22BA07F2-C45F-B54D-8E28-EC81C3906B02}"/>
              </a:ext>
            </a:extLst>
          </p:cNvPr>
          <p:cNvSpPr/>
          <p:nvPr/>
        </p:nvSpPr>
        <p:spPr>
          <a:xfrm rot="10800000">
            <a:off x="7402924" y="5531031"/>
            <a:ext cx="311848" cy="770870"/>
          </a:xfrm>
          <a:prstGeom prst="leftBrace">
            <a:avLst/>
          </a:prstGeom>
          <a:ln>
            <a:solidFill>
              <a:srgbClr val="E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ECA190E-466E-D841-98FF-E44E03DFA767}"/>
              </a:ext>
            </a:extLst>
          </p:cNvPr>
          <p:cNvSpPr txBox="1"/>
          <p:nvPr/>
        </p:nvSpPr>
        <p:spPr>
          <a:xfrm>
            <a:off x="7776501" y="5593300"/>
            <a:ext cx="1078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different </a:t>
            </a:r>
          </a:p>
          <a:p>
            <a:r>
              <a:rPr lang="de-DE" dirty="0" err="1">
                <a:solidFill>
                  <a:schemeClr val="bg1"/>
                </a:solidFill>
              </a:rPr>
              <a:t>server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916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524D3B-541C-8D47-A545-57C2595FC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Elements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„NFT“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1F6E7E0-C550-E444-9D28-AFB5EF6CAD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7617BD4-3BB5-A244-8510-F99DAA4DC5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000" dirty="0" err="1"/>
              <a:t>If</a:t>
            </a:r>
            <a:r>
              <a:rPr lang="de-DE" sz="2000" dirty="0"/>
              <a:t> </a:t>
            </a:r>
            <a:r>
              <a:rPr lang="de-DE" sz="2000" dirty="0" err="1"/>
              <a:t>you</a:t>
            </a:r>
            <a:r>
              <a:rPr lang="de-DE" sz="2000" dirty="0"/>
              <a:t> </a:t>
            </a:r>
            <a:r>
              <a:rPr lang="de-DE" sz="2000" dirty="0" err="1"/>
              <a:t>are</a:t>
            </a:r>
            <a:r>
              <a:rPr lang="de-DE" sz="2000" dirty="0"/>
              <a:t> </a:t>
            </a:r>
            <a:r>
              <a:rPr lang="de-DE" sz="2000" dirty="0" err="1"/>
              <a:t>developing</a:t>
            </a:r>
            <a:r>
              <a:rPr lang="de-DE" sz="2000" dirty="0"/>
              <a:t> NFTs </a:t>
            </a:r>
            <a:r>
              <a:rPr lang="de-DE" sz="2000" dirty="0" err="1"/>
              <a:t>you</a:t>
            </a:r>
            <a:r>
              <a:rPr lang="de-DE" sz="2000" dirty="0"/>
              <a:t> will </a:t>
            </a:r>
            <a:r>
              <a:rPr lang="de-DE" sz="2000" dirty="0" err="1"/>
              <a:t>have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work</a:t>
            </a:r>
            <a:r>
              <a:rPr lang="de-DE" sz="2000" dirty="0"/>
              <a:t> on:</a:t>
            </a:r>
          </a:p>
          <a:p>
            <a:pPr lvl="1"/>
            <a:r>
              <a:rPr lang="de-DE" sz="2000" dirty="0"/>
              <a:t>Asset e.g. IP </a:t>
            </a:r>
            <a:r>
              <a:rPr lang="de-DE" sz="2000" dirty="0" err="1"/>
              <a:t>rights</a:t>
            </a:r>
            <a:endParaRPr lang="de-DE" sz="2000" dirty="0"/>
          </a:p>
          <a:p>
            <a:pPr lvl="1"/>
            <a:r>
              <a:rPr lang="de-DE" sz="2000" dirty="0" err="1"/>
              <a:t>Representation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asset</a:t>
            </a:r>
            <a:r>
              <a:rPr lang="de-DE" sz="2000" dirty="0"/>
              <a:t> e.g. </a:t>
            </a:r>
            <a:r>
              <a:rPr lang="de-DE" sz="2000" dirty="0" err="1"/>
              <a:t>jpg</a:t>
            </a:r>
            <a:endParaRPr lang="de-DE" sz="2000" dirty="0"/>
          </a:p>
          <a:p>
            <a:pPr lvl="1"/>
            <a:r>
              <a:rPr lang="de-DE" sz="2000" dirty="0" err="1"/>
              <a:t>Metadata</a:t>
            </a:r>
            <a:r>
              <a:rPr lang="de-DE" sz="2000" dirty="0"/>
              <a:t> (</a:t>
            </a:r>
            <a:r>
              <a:rPr lang="de-DE" sz="2000" dirty="0" err="1"/>
              <a:t>json</a:t>
            </a:r>
            <a:r>
              <a:rPr lang="de-DE" sz="2000" dirty="0"/>
              <a:t> </a:t>
            </a:r>
            <a:r>
              <a:rPr lang="de-DE" sz="2000" dirty="0" err="1"/>
              <a:t>file</a:t>
            </a:r>
            <a:r>
              <a:rPr lang="de-DE" sz="2000" dirty="0"/>
              <a:t> </a:t>
            </a:r>
            <a:r>
              <a:rPr lang="de-DE" sz="2000" dirty="0" err="1"/>
              <a:t>that</a:t>
            </a:r>
            <a:r>
              <a:rPr lang="de-DE" sz="2000" dirty="0"/>
              <a:t> </a:t>
            </a:r>
            <a:r>
              <a:rPr lang="de-DE" sz="2000" dirty="0" err="1"/>
              <a:t>describes</a:t>
            </a:r>
            <a:r>
              <a:rPr lang="de-DE" sz="2000" dirty="0"/>
              <a:t> NFT)</a:t>
            </a:r>
          </a:p>
          <a:p>
            <a:pPr lvl="1"/>
            <a:r>
              <a:rPr lang="de-DE" sz="2000" dirty="0"/>
              <a:t>Smart </a:t>
            </a:r>
            <a:r>
              <a:rPr lang="de-DE" sz="2000" dirty="0" err="1"/>
              <a:t>contract</a:t>
            </a:r>
            <a:r>
              <a:rPr lang="de-DE" sz="2000" dirty="0"/>
              <a:t> e.g. ERC-721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AD7ED29-DA21-304F-A910-3FD1C5292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3501107"/>
            <a:ext cx="1492577" cy="175244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B56CF30-7A2C-AE44-A9E6-215BAB7DB916}"/>
              </a:ext>
            </a:extLst>
          </p:cNvPr>
          <p:cNvSpPr txBox="1"/>
          <p:nvPr/>
        </p:nvSpPr>
        <p:spPr>
          <a:xfrm>
            <a:off x="1043608" y="5253552"/>
            <a:ext cx="2477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NFTs are intelligent barcodes</a:t>
            </a:r>
          </a:p>
          <a:p>
            <a:pPr algn="ctr"/>
            <a:r>
              <a:rPr lang="de-DE" sz="2000" dirty="0">
                <a:solidFill>
                  <a:srgbClr val="FEFF65"/>
                </a:solidFill>
              </a:rPr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031B260-CC73-B84F-B045-8AB202E97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72528">
            <a:off x="3043260" y="3660341"/>
            <a:ext cx="2294957" cy="172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91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035C2-0475-6349-B53F-2EB3982D5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Non-Fungible Token (NFT)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8AA3048-5E44-AC4E-A7DC-3A4D9B65B5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actually</a:t>
            </a:r>
            <a:r>
              <a:rPr lang="de-DE" dirty="0"/>
              <a:t>?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BFEC7A3-BAF6-304C-934E-4CC0C0666F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9512" y="1340768"/>
            <a:ext cx="7992888" cy="4556421"/>
          </a:xfrm>
        </p:spPr>
        <p:txBody>
          <a:bodyPr/>
          <a:lstStyle/>
          <a:p>
            <a:pPr marL="12700" lvl="1" indent="0">
              <a:buNone/>
            </a:pPr>
            <a:r>
              <a:rPr lang="en-US" sz="2000" dirty="0"/>
              <a:t>Standards for tokenization are implementing interoperability (in different eco systems, trading platforms etc.):</a:t>
            </a:r>
          </a:p>
          <a:p>
            <a:pPr marL="457200" lvl="1" indent="0">
              <a:buNone/>
            </a:pPr>
            <a:r>
              <a:rPr lang="en-US" sz="2000" dirty="0"/>
              <a:t>(ERC=Ethereum </a:t>
            </a:r>
            <a:r>
              <a:rPr lang="en-US" sz="2000" dirty="0" err="1"/>
              <a:t>Reuest</a:t>
            </a:r>
            <a:r>
              <a:rPr lang="en-US" sz="2000" dirty="0"/>
              <a:t> for Comments </a:t>
            </a:r>
            <a:r>
              <a:rPr lang="en-US" sz="2000" dirty="0">
                <a:sym typeface="Wingdings" pitchFamily="2" charset="2"/>
              </a:rPr>
              <a:t> suggestions about features to add to the network</a:t>
            </a:r>
            <a:r>
              <a:rPr lang="en-US" sz="2000" dirty="0"/>
              <a:t>)</a:t>
            </a:r>
          </a:p>
          <a:p>
            <a:pPr lvl="2"/>
            <a:r>
              <a:rPr lang="en-US" sz="2000" dirty="0"/>
              <a:t>ERC-721 (base of NFT token)</a:t>
            </a:r>
          </a:p>
          <a:p>
            <a:pPr lvl="2"/>
            <a:r>
              <a:rPr lang="en-US" sz="2000" dirty="0"/>
              <a:t>ERC-998 (</a:t>
            </a:r>
            <a:r>
              <a:rPr lang="en-US" sz="2000" dirty="0" err="1"/>
              <a:t>bundelling</a:t>
            </a:r>
            <a:r>
              <a:rPr lang="en-US" sz="2000" dirty="0"/>
              <a:t> of several ERC-721 tokens in one transaction)	</a:t>
            </a:r>
          </a:p>
          <a:p>
            <a:pPr lvl="2"/>
            <a:r>
              <a:rPr lang="en-US" sz="2000" dirty="0"/>
              <a:t>ERC-1155 (related to distribution of different tokens from one smart contract)</a:t>
            </a:r>
          </a:p>
          <a:p>
            <a:r>
              <a:rPr lang="de-DE" sz="2000" dirty="0" err="1"/>
              <a:t>Based</a:t>
            </a:r>
            <a:r>
              <a:rPr lang="de-DE" sz="2000" dirty="0"/>
              <a:t> on </a:t>
            </a:r>
            <a:r>
              <a:rPr lang="de-DE" sz="2000" dirty="0" err="1"/>
              <a:t>blockchain</a:t>
            </a:r>
            <a:r>
              <a:rPr lang="de-DE" sz="2000" dirty="0"/>
              <a:t> </a:t>
            </a:r>
            <a:r>
              <a:rPr lang="de-DE" sz="2000" dirty="0" err="1"/>
              <a:t>technology</a:t>
            </a:r>
            <a:r>
              <a:rPr lang="de-DE" sz="2000" dirty="0"/>
              <a:t> </a:t>
            </a:r>
            <a:r>
              <a:rPr lang="de-DE" sz="2000" dirty="0" err="1"/>
              <a:t>they</a:t>
            </a:r>
            <a:r>
              <a:rPr lang="de-DE" sz="2000" dirty="0"/>
              <a:t> </a:t>
            </a:r>
            <a:r>
              <a:rPr lang="de-DE" sz="2000" dirty="0" err="1"/>
              <a:t>can</a:t>
            </a:r>
            <a:r>
              <a:rPr lang="de-DE" sz="2000" dirty="0"/>
              <a:t> </a:t>
            </a:r>
            <a:r>
              <a:rPr lang="de-DE" sz="2000" dirty="0" err="1"/>
              <a:t>easily</a:t>
            </a:r>
            <a:r>
              <a:rPr lang="de-DE" sz="2000" dirty="0"/>
              <a:t> </a:t>
            </a:r>
            <a:r>
              <a:rPr lang="de-DE" sz="2000" dirty="0" err="1"/>
              <a:t>be</a:t>
            </a:r>
            <a:r>
              <a:rPr lang="de-DE" sz="2000" dirty="0"/>
              <a:t> </a:t>
            </a:r>
            <a:r>
              <a:rPr lang="de-DE" sz="2000" dirty="0" err="1"/>
              <a:t>traded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transfered</a:t>
            </a:r>
            <a:r>
              <a:rPr lang="de-DE" sz="2000" dirty="0"/>
              <a:t> </a:t>
            </a:r>
            <a:r>
              <a:rPr lang="de-DE" sz="2000" dirty="0" err="1"/>
              <a:t>without</a:t>
            </a:r>
            <a:r>
              <a:rPr lang="de-DE" sz="2000" dirty="0"/>
              <a:t> </a:t>
            </a:r>
            <a:r>
              <a:rPr lang="de-DE" sz="2000" dirty="0" err="1"/>
              <a:t>changing</a:t>
            </a:r>
            <a:r>
              <a:rPr lang="de-DE" sz="2000" dirty="0"/>
              <a:t> </a:t>
            </a:r>
            <a:r>
              <a:rPr lang="de-DE" sz="2000" dirty="0" err="1"/>
              <a:t>them</a:t>
            </a:r>
            <a:r>
              <a:rPr lang="de-DE" sz="2000" dirty="0"/>
              <a:t>.</a:t>
            </a:r>
          </a:p>
          <a:p>
            <a:r>
              <a:rPr lang="de-DE" sz="2000" dirty="0" err="1"/>
              <a:t>You</a:t>
            </a:r>
            <a:r>
              <a:rPr lang="de-DE" sz="2000" dirty="0"/>
              <a:t> </a:t>
            </a:r>
            <a:r>
              <a:rPr lang="de-DE" sz="2000" dirty="0" err="1"/>
              <a:t>can‘t</a:t>
            </a:r>
            <a:r>
              <a:rPr lang="de-DE" sz="2000" dirty="0"/>
              <a:t> </a:t>
            </a:r>
            <a:r>
              <a:rPr lang="de-DE" sz="2000" dirty="0" err="1"/>
              <a:t>move</a:t>
            </a:r>
            <a:r>
              <a:rPr lang="de-DE" sz="2000" dirty="0"/>
              <a:t> NFTs </a:t>
            </a:r>
            <a:r>
              <a:rPr lang="de-DE" sz="2000" dirty="0" err="1"/>
              <a:t>from</a:t>
            </a:r>
            <a:r>
              <a:rPr lang="de-DE" sz="2000" dirty="0"/>
              <a:t> </a:t>
            </a:r>
            <a:r>
              <a:rPr lang="de-DE" sz="2000" dirty="0" err="1"/>
              <a:t>one</a:t>
            </a:r>
            <a:r>
              <a:rPr lang="de-DE" sz="2000" dirty="0"/>
              <a:t> Blockchain network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another</a:t>
            </a:r>
            <a:r>
              <a:rPr lang="de-DE" sz="2000" dirty="0"/>
              <a:t>.</a:t>
            </a:r>
          </a:p>
          <a:p>
            <a:r>
              <a:rPr lang="de-DE" sz="2000" dirty="0"/>
              <a:t>NFTs </a:t>
            </a:r>
            <a:r>
              <a:rPr lang="de-DE" sz="2000" dirty="0" err="1"/>
              <a:t>are</a:t>
            </a:r>
            <a:r>
              <a:rPr lang="de-DE" sz="2000" dirty="0"/>
              <a:t> </a:t>
            </a:r>
            <a:r>
              <a:rPr lang="de-DE" sz="2000" dirty="0" err="1"/>
              <a:t>programmable</a:t>
            </a:r>
            <a:r>
              <a:rPr lang="de-DE" sz="2000" dirty="0"/>
              <a:t> (smart </a:t>
            </a:r>
            <a:r>
              <a:rPr lang="de-DE" sz="2000" dirty="0" err="1"/>
              <a:t>contracts</a:t>
            </a:r>
            <a:r>
              <a:rPr lang="de-DE" sz="2000" dirty="0"/>
              <a:t>).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4024F3D-F9E1-FF42-BAD1-AADD9BAD9075}"/>
              </a:ext>
            </a:extLst>
          </p:cNvPr>
          <p:cNvSpPr txBox="1"/>
          <p:nvPr/>
        </p:nvSpPr>
        <p:spPr>
          <a:xfrm>
            <a:off x="179512" y="6309320"/>
            <a:ext cx="48974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rgbClr val="CDDF00"/>
                </a:solidFill>
              </a:rPr>
              <a:t>Complete</a:t>
            </a:r>
            <a:r>
              <a:rPr lang="de-DE" sz="1400" dirty="0">
                <a:solidFill>
                  <a:srgbClr val="CDDF00"/>
                </a:solidFill>
              </a:rPr>
              <a:t> </a:t>
            </a:r>
            <a:r>
              <a:rPr lang="de-DE" sz="1400" dirty="0" err="1">
                <a:solidFill>
                  <a:srgbClr val="CDDF00"/>
                </a:solidFill>
              </a:rPr>
              <a:t>list</a:t>
            </a:r>
            <a:r>
              <a:rPr lang="de-DE" sz="1400" dirty="0">
                <a:solidFill>
                  <a:srgbClr val="CDDF00"/>
                </a:solidFill>
              </a:rPr>
              <a:t> </a:t>
            </a:r>
            <a:r>
              <a:rPr lang="de-DE" sz="1400" dirty="0" err="1">
                <a:solidFill>
                  <a:srgbClr val="CDDF00"/>
                </a:solidFill>
              </a:rPr>
              <a:t>of</a:t>
            </a:r>
            <a:r>
              <a:rPr lang="de-DE" sz="1400" dirty="0">
                <a:solidFill>
                  <a:srgbClr val="CDDF00"/>
                </a:solidFill>
              </a:rPr>
              <a:t> EIP </a:t>
            </a:r>
            <a:r>
              <a:rPr lang="de-DE" sz="1400" dirty="0" err="1">
                <a:solidFill>
                  <a:srgbClr val="CDDF00"/>
                </a:solidFill>
              </a:rPr>
              <a:t>standards</a:t>
            </a:r>
            <a:r>
              <a:rPr lang="de-DE" sz="1400" dirty="0">
                <a:solidFill>
                  <a:srgbClr val="CDDF00"/>
                </a:solidFill>
              </a:rPr>
              <a:t>: https://</a:t>
            </a:r>
            <a:r>
              <a:rPr lang="de-DE" sz="1400" dirty="0" err="1">
                <a:solidFill>
                  <a:srgbClr val="CDDF00"/>
                </a:solidFill>
              </a:rPr>
              <a:t>eips.ethereum.org</a:t>
            </a:r>
            <a:r>
              <a:rPr lang="de-DE" sz="1400" dirty="0">
                <a:solidFill>
                  <a:srgbClr val="CDDF00"/>
                </a:solidFill>
              </a:rPr>
              <a:t>/all</a:t>
            </a:r>
          </a:p>
        </p:txBody>
      </p:sp>
    </p:spTree>
    <p:extLst>
      <p:ext uri="{BB962C8B-B14F-4D97-AF65-F5344CB8AC3E}">
        <p14:creationId xmlns:p14="http://schemas.microsoft.com/office/powerpoint/2010/main" val="4146069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3281AB-7620-334F-95D5-259EB636A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Overview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cryptocurrencies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tokens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DA895ED-BD2E-8942-B9D8-22D6BA16BA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Ethereum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E3EBCDB-6CAE-854D-9EB6-24357AB72C40}"/>
              </a:ext>
            </a:extLst>
          </p:cNvPr>
          <p:cNvSpPr txBox="1"/>
          <p:nvPr/>
        </p:nvSpPr>
        <p:spPr>
          <a:xfrm>
            <a:off x="213183" y="2058307"/>
            <a:ext cx="2273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EFF65"/>
                </a:solidFill>
              </a:rPr>
              <a:t>Cryptocurrency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6437F38-DAC7-B841-9820-241134B796EB}"/>
              </a:ext>
            </a:extLst>
          </p:cNvPr>
          <p:cNvSpPr txBox="1"/>
          <p:nvPr/>
        </p:nvSpPr>
        <p:spPr>
          <a:xfrm>
            <a:off x="213183" y="2852936"/>
            <a:ext cx="2608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EFF65"/>
                </a:solidFill>
              </a:rPr>
              <a:t>Ether</a:t>
            </a:r>
          </a:p>
          <a:p>
            <a:r>
              <a:rPr lang="en-US">
                <a:solidFill>
                  <a:srgbClr val="FEFF65"/>
                </a:solidFill>
              </a:rPr>
              <a:t>- Native implementation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4B54432-FD9D-724B-8DB5-0636D9089C9E}"/>
              </a:ext>
            </a:extLst>
          </p:cNvPr>
          <p:cNvSpPr txBox="1"/>
          <p:nvPr/>
        </p:nvSpPr>
        <p:spPr>
          <a:xfrm>
            <a:off x="3220171" y="2058307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EFF65"/>
                </a:solidFill>
              </a:rPr>
              <a:t>Fungible tokens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132B293-C658-D548-AD10-D9D60EF4F681}"/>
              </a:ext>
            </a:extLst>
          </p:cNvPr>
          <p:cNvSpPr txBox="1"/>
          <p:nvPr/>
        </p:nvSpPr>
        <p:spPr>
          <a:xfrm>
            <a:off x="3251768" y="2849998"/>
            <a:ext cx="2044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EFF65"/>
                </a:solidFill>
              </a:rPr>
              <a:t>Based on ERC-20</a:t>
            </a:r>
          </a:p>
          <a:p>
            <a:r>
              <a:rPr lang="en-US" dirty="0">
                <a:solidFill>
                  <a:srgbClr val="FEFF65"/>
                </a:solidFill>
              </a:rPr>
              <a:t>e.g. $</a:t>
            </a:r>
            <a:r>
              <a:rPr lang="en-US" dirty="0" err="1">
                <a:solidFill>
                  <a:srgbClr val="FEFF65"/>
                </a:solidFill>
              </a:rPr>
              <a:t>apecoin</a:t>
            </a:r>
            <a:endParaRPr lang="en-US" dirty="0">
              <a:solidFill>
                <a:srgbClr val="FEFF65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BB373E2-9C70-4845-B9B3-F7CE579A4091}"/>
              </a:ext>
            </a:extLst>
          </p:cNvPr>
          <p:cNvSpPr txBox="1"/>
          <p:nvPr/>
        </p:nvSpPr>
        <p:spPr>
          <a:xfrm>
            <a:off x="5993043" y="2058307"/>
            <a:ext cx="3028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EFF65"/>
                </a:solidFill>
              </a:rPr>
              <a:t>Non-Fungible tokens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388605C-58D5-634A-B975-424BD403FE1B}"/>
              </a:ext>
            </a:extLst>
          </p:cNvPr>
          <p:cNvSpPr txBox="1"/>
          <p:nvPr/>
        </p:nvSpPr>
        <p:spPr>
          <a:xfrm>
            <a:off x="5993043" y="2849998"/>
            <a:ext cx="2899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EFF65"/>
                </a:solidFill>
              </a:rPr>
              <a:t>Based in ERC-721</a:t>
            </a:r>
          </a:p>
          <a:p>
            <a:r>
              <a:rPr lang="en-US">
                <a:solidFill>
                  <a:srgbClr val="FEFF65"/>
                </a:solidFill>
              </a:rPr>
              <a:t>e.g. Bored Apes, Masters of Blockchain etc. </a:t>
            </a:r>
          </a:p>
        </p:txBody>
      </p: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205B98AB-D63D-4C4F-BA3E-3C3AC37A6FC8}"/>
              </a:ext>
            </a:extLst>
          </p:cNvPr>
          <p:cNvCxnSpPr/>
          <p:nvPr/>
        </p:nvCxnSpPr>
        <p:spPr>
          <a:xfrm>
            <a:off x="179512" y="2636912"/>
            <a:ext cx="88419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899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165A3D51-05EF-BD44-930D-73ECD63CE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852936"/>
            <a:ext cx="5111552" cy="203935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1B783A6-70D5-C043-A66E-E42511540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NFT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piece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software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BE40C3C-FA4B-1046-8257-8BFB0FC6DE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Smart </a:t>
            </a:r>
            <a:r>
              <a:rPr lang="de-DE" dirty="0" err="1"/>
              <a:t>contract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BC59C8-A2ED-8C4C-BB65-629E81D8E7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9512" y="1317641"/>
            <a:ext cx="8208962" cy="671199"/>
          </a:xfrm>
        </p:spPr>
        <p:txBody>
          <a:bodyPr/>
          <a:lstStyle/>
          <a:p>
            <a:r>
              <a:rPr lang="de-DE" dirty="0"/>
              <a:t>Smart </a:t>
            </a:r>
            <a:r>
              <a:rPr lang="de-DE" dirty="0" err="1"/>
              <a:t>Contracts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applications</a:t>
            </a:r>
            <a:r>
              <a:rPr lang="de-DE" dirty="0"/>
              <a:t> </a:t>
            </a:r>
            <a:r>
              <a:rPr lang="de-DE" dirty="0" err="1"/>
              <a:t>called</a:t>
            </a:r>
            <a:r>
              <a:rPr lang="de-DE" dirty="0"/>
              <a:t> </a:t>
            </a:r>
            <a:r>
              <a:rPr lang="de-DE" dirty="0" err="1"/>
              <a:t>Dapps</a:t>
            </a:r>
            <a:r>
              <a:rPr lang="de-DE" dirty="0"/>
              <a:t> (</a:t>
            </a:r>
            <a:r>
              <a:rPr lang="de-DE" dirty="0" err="1"/>
              <a:t>Decentralized</a:t>
            </a:r>
            <a:r>
              <a:rPr lang="de-DE" dirty="0"/>
              <a:t> </a:t>
            </a:r>
            <a:r>
              <a:rPr lang="de-DE" dirty="0" err="1"/>
              <a:t>Applications</a:t>
            </a:r>
            <a:r>
              <a:rPr lang="de-DE" dirty="0"/>
              <a:t>)</a:t>
            </a:r>
          </a:p>
          <a:p>
            <a:r>
              <a:rPr lang="de-DE" dirty="0" err="1"/>
              <a:t>Dapps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stored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executed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blockchain</a:t>
            </a:r>
            <a:r>
              <a:rPr lang="de-DE" dirty="0"/>
              <a:t> e.g. </a:t>
            </a:r>
            <a:r>
              <a:rPr lang="de-DE" dirty="0" err="1"/>
              <a:t>Ethereum</a:t>
            </a:r>
            <a:endParaRPr lang="de-DE" dirty="0"/>
          </a:p>
          <a:p>
            <a:r>
              <a:rPr lang="de-DE" dirty="0"/>
              <a:t>On </a:t>
            </a:r>
            <a:r>
              <a:rPr lang="de-DE" dirty="0" err="1"/>
              <a:t>Ethereum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common</a:t>
            </a:r>
            <a:r>
              <a:rPr lang="de-DE" dirty="0"/>
              <a:t> </a:t>
            </a:r>
            <a:r>
              <a:rPr lang="de-DE" dirty="0" err="1"/>
              <a:t>programming</a:t>
            </a:r>
            <a:r>
              <a:rPr lang="de-DE" dirty="0"/>
              <a:t> </a:t>
            </a:r>
            <a:r>
              <a:rPr lang="de-DE" dirty="0" err="1"/>
              <a:t>laguage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smart </a:t>
            </a:r>
            <a:r>
              <a:rPr lang="de-DE" dirty="0" err="1"/>
              <a:t>contracts</a:t>
            </a:r>
            <a:r>
              <a:rPr lang="de-DE" dirty="0"/>
              <a:t>: </a:t>
            </a:r>
            <a:r>
              <a:rPr lang="de-DE" dirty="0" err="1">
                <a:solidFill>
                  <a:srgbClr val="FFFF00"/>
                </a:solidFill>
              </a:rPr>
              <a:t>solidity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2F4CCAD-8C60-6B4F-8545-05E42DB01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4581128"/>
            <a:ext cx="5689294" cy="209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48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524D3B-541C-8D47-A545-57C2595FC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Elements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„NFT“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1F6E7E0-C550-E444-9D28-AFB5EF6CAD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7617BD4-3BB5-A244-8510-F99DAA4DC5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If you are developing NFTs you will have to work on:</a:t>
            </a:r>
          </a:p>
          <a:p>
            <a:pPr lvl="1"/>
            <a:r>
              <a:rPr lang="en-US" dirty="0"/>
              <a:t>Asset e.g. IP rights</a:t>
            </a:r>
          </a:p>
          <a:p>
            <a:pPr lvl="1"/>
            <a:r>
              <a:rPr lang="en-US" dirty="0"/>
              <a:t>Representation of asset e.g. jpg</a:t>
            </a:r>
          </a:p>
          <a:p>
            <a:pPr lvl="1"/>
            <a:r>
              <a:rPr lang="en-US" dirty="0"/>
              <a:t>Metadata (</a:t>
            </a:r>
            <a:r>
              <a:rPr lang="en-US" dirty="0" err="1"/>
              <a:t>json</a:t>
            </a:r>
            <a:r>
              <a:rPr lang="en-US" dirty="0"/>
              <a:t> file that describes NFT)</a:t>
            </a:r>
          </a:p>
          <a:p>
            <a:pPr lvl="1"/>
            <a:r>
              <a:rPr lang="en-US" dirty="0"/>
              <a:t>Smart contract e.g. ERC-721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EA3265B5-3278-CD44-A5E9-60F4EFCEC416}"/>
              </a:ext>
            </a:extLst>
          </p:cNvPr>
          <p:cNvCxnSpPr/>
          <p:nvPr/>
        </p:nvCxnSpPr>
        <p:spPr>
          <a:xfrm flipH="1" flipV="1">
            <a:off x="3923928" y="3068960"/>
            <a:ext cx="1224136" cy="57606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8555D545-B8A6-E047-BFB1-7850F768F494}"/>
              </a:ext>
            </a:extLst>
          </p:cNvPr>
          <p:cNvSpPr txBox="1"/>
          <p:nvPr/>
        </p:nvSpPr>
        <p:spPr>
          <a:xfrm>
            <a:off x="4535996" y="3679304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On </a:t>
            </a:r>
            <a:r>
              <a:rPr lang="de-DE" dirty="0" err="1">
                <a:solidFill>
                  <a:schemeClr val="bg1"/>
                </a:solidFill>
              </a:rPr>
              <a:t>the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blockchain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1" name="Geschweifte Klammer rechts 10">
            <a:extLst>
              <a:ext uri="{FF2B5EF4-FFF2-40B4-BE49-F238E27FC236}">
                <a16:creationId xmlns:a16="http://schemas.microsoft.com/office/drawing/2014/main" id="{C17880FA-6216-6741-8F31-46CD6D50D8FE}"/>
              </a:ext>
            </a:extLst>
          </p:cNvPr>
          <p:cNvSpPr/>
          <p:nvPr/>
        </p:nvSpPr>
        <p:spPr>
          <a:xfrm>
            <a:off x="5364088" y="1844824"/>
            <a:ext cx="187570" cy="936104"/>
          </a:xfrm>
          <a:prstGeom prst="righ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5177723-2864-E045-A077-82897F7EE56A}"/>
              </a:ext>
            </a:extLst>
          </p:cNvPr>
          <p:cNvSpPr txBox="1"/>
          <p:nvPr/>
        </p:nvSpPr>
        <p:spPr>
          <a:xfrm>
            <a:off x="5724128" y="2075489"/>
            <a:ext cx="2488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On-Chain </a:t>
            </a:r>
            <a:r>
              <a:rPr lang="de-DE" dirty="0" err="1">
                <a:solidFill>
                  <a:schemeClr val="bg1"/>
                </a:solidFill>
              </a:rPr>
              <a:t>or</a:t>
            </a:r>
            <a:r>
              <a:rPr lang="de-DE" dirty="0">
                <a:solidFill>
                  <a:schemeClr val="bg1"/>
                </a:solidFill>
              </a:rPr>
              <a:t> Off-Chain</a:t>
            </a:r>
          </a:p>
        </p:txBody>
      </p:sp>
    </p:spTree>
    <p:extLst>
      <p:ext uri="{BB962C8B-B14F-4D97-AF65-F5344CB8AC3E}">
        <p14:creationId xmlns:p14="http://schemas.microsoft.com/office/powerpoint/2010/main" val="3746131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7A82B0-E936-4B4D-ACC8-238283531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NFT Projects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AF7566-AD3E-F747-BB13-F4B8B0E81D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Typical</a:t>
            </a:r>
            <a:r>
              <a:rPr lang="de-DE" dirty="0"/>
              <a:t> </a:t>
            </a:r>
            <a:r>
              <a:rPr lang="de-DE" dirty="0" err="1"/>
              <a:t>phases</a:t>
            </a:r>
            <a:endParaRPr lang="de-DE" dirty="0"/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755BF76-BBDC-8341-A58F-36B1532F27B3}"/>
              </a:ext>
            </a:extLst>
          </p:cNvPr>
          <p:cNvCxnSpPr>
            <a:cxnSpLocks/>
          </p:cNvCxnSpPr>
          <p:nvPr/>
        </p:nvCxnSpPr>
        <p:spPr>
          <a:xfrm flipV="1">
            <a:off x="683568" y="5301208"/>
            <a:ext cx="792088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8CC898E4-A2C4-F042-BA2A-067AB2DB829D}"/>
              </a:ext>
            </a:extLst>
          </p:cNvPr>
          <p:cNvSpPr txBox="1"/>
          <p:nvPr/>
        </p:nvSpPr>
        <p:spPr>
          <a:xfrm>
            <a:off x="228956" y="4980232"/>
            <a:ext cx="90922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>
                <a:solidFill>
                  <a:schemeClr val="bg1"/>
                </a:solidFill>
              </a:rPr>
              <a:t>Hyping</a:t>
            </a:r>
            <a:r>
              <a:rPr lang="de-DE" sz="1000" dirty="0">
                <a:solidFill>
                  <a:schemeClr val="bg1"/>
                </a:solidFill>
              </a:rPr>
              <a:t> </a:t>
            </a:r>
          </a:p>
          <a:p>
            <a:r>
              <a:rPr lang="de-DE" sz="1000" dirty="0" err="1">
                <a:solidFill>
                  <a:schemeClr val="bg1"/>
                </a:solidFill>
              </a:rPr>
              <a:t>the</a:t>
            </a:r>
            <a:r>
              <a:rPr lang="de-DE" sz="1000" dirty="0">
                <a:solidFill>
                  <a:schemeClr val="bg1"/>
                </a:solidFill>
              </a:rPr>
              <a:t> </a:t>
            </a:r>
            <a:r>
              <a:rPr lang="de-DE" sz="1000" dirty="0" err="1">
                <a:solidFill>
                  <a:schemeClr val="bg1"/>
                </a:solidFill>
              </a:rPr>
              <a:t>project</a:t>
            </a:r>
            <a:r>
              <a:rPr lang="de-DE" sz="1000" dirty="0">
                <a:solidFill>
                  <a:schemeClr val="bg1"/>
                </a:solidFill>
              </a:rPr>
              <a:t> /</a:t>
            </a:r>
          </a:p>
          <a:p>
            <a:r>
              <a:rPr lang="de-DE" sz="1000" dirty="0" err="1">
                <a:solidFill>
                  <a:schemeClr val="bg1"/>
                </a:solidFill>
              </a:rPr>
              <a:t>Whitelisting</a:t>
            </a:r>
            <a:r>
              <a:rPr lang="de-DE" sz="1000" dirty="0">
                <a:solidFill>
                  <a:schemeClr val="bg1"/>
                </a:solidFill>
              </a:rPr>
              <a:t> /</a:t>
            </a:r>
          </a:p>
          <a:p>
            <a:r>
              <a:rPr lang="de-DE" sz="1000" dirty="0" err="1">
                <a:solidFill>
                  <a:schemeClr val="bg1"/>
                </a:solidFill>
              </a:rPr>
              <a:t>Giveaways</a:t>
            </a:r>
            <a:endParaRPr lang="de-DE" sz="1000" dirty="0">
              <a:solidFill>
                <a:schemeClr val="bg1"/>
              </a:solidFill>
            </a:endParaRPr>
          </a:p>
          <a:p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E549E40-7923-C44A-9631-CC231459549C}"/>
              </a:ext>
            </a:extLst>
          </p:cNvPr>
          <p:cNvSpPr txBox="1"/>
          <p:nvPr/>
        </p:nvSpPr>
        <p:spPr>
          <a:xfrm>
            <a:off x="395536" y="6005132"/>
            <a:ext cx="9701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>
                <a:solidFill>
                  <a:schemeClr val="bg1"/>
                </a:solidFill>
              </a:rPr>
              <a:t>Before</a:t>
            </a:r>
            <a:r>
              <a:rPr lang="de-DE" sz="1000" dirty="0">
                <a:solidFill>
                  <a:schemeClr val="bg1"/>
                </a:solidFill>
              </a:rPr>
              <a:t> </a:t>
            </a:r>
            <a:r>
              <a:rPr lang="de-DE" sz="1000" dirty="0" err="1">
                <a:solidFill>
                  <a:schemeClr val="bg1"/>
                </a:solidFill>
              </a:rPr>
              <a:t>launch</a:t>
            </a:r>
            <a:endParaRPr lang="de-DE" sz="1000" dirty="0">
              <a:solidFill>
                <a:schemeClr val="bg1"/>
              </a:solidFill>
            </a:endParaRP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DF849E43-769B-534F-9BF2-6C5F04E4E60D}"/>
              </a:ext>
            </a:extLst>
          </p:cNvPr>
          <p:cNvCxnSpPr>
            <a:cxnSpLocks/>
          </p:cNvCxnSpPr>
          <p:nvPr/>
        </p:nvCxnSpPr>
        <p:spPr>
          <a:xfrm flipV="1">
            <a:off x="179512" y="5842532"/>
            <a:ext cx="8297263" cy="3474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72564F2E-F779-054A-90AE-21BCF5CD0AB4}"/>
              </a:ext>
            </a:extLst>
          </p:cNvPr>
          <p:cNvSpPr txBox="1"/>
          <p:nvPr/>
        </p:nvSpPr>
        <p:spPr>
          <a:xfrm>
            <a:off x="8150788" y="5866632"/>
            <a:ext cx="520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Time</a:t>
            </a: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7EA3C843-0D1B-7F4F-AEDF-B84FF94C426A}"/>
              </a:ext>
            </a:extLst>
          </p:cNvPr>
          <p:cNvCxnSpPr/>
          <p:nvPr/>
        </p:nvCxnSpPr>
        <p:spPr>
          <a:xfrm flipV="1">
            <a:off x="1475656" y="4869160"/>
            <a:ext cx="576064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007B4EB5-0F3E-C840-B341-DC70F411FC50}"/>
              </a:ext>
            </a:extLst>
          </p:cNvPr>
          <p:cNvSpPr txBox="1"/>
          <p:nvPr/>
        </p:nvSpPr>
        <p:spPr>
          <a:xfrm>
            <a:off x="1174917" y="4613066"/>
            <a:ext cx="636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</a:rPr>
              <a:t>Launch/</a:t>
            </a:r>
          </a:p>
          <a:p>
            <a:r>
              <a:rPr lang="de-DE" sz="1000" dirty="0" err="1">
                <a:solidFill>
                  <a:schemeClr val="bg1"/>
                </a:solidFill>
              </a:rPr>
              <a:t>Minting</a:t>
            </a:r>
            <a:endParaRPr lang="de-DE" sz="1000" dirty="0">
              <a:solidFill>
                <a:schemeClr val="bg1"/>
              </a:solidFill>
            </a:endParaRP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254DD49A-C144-6741-BD5E-6712AB9A6D39}"/>
              </a:ext>
            </a:extLst>
          </p:cNvPr>
          <p:cNvCxnSpPr/>
          <p:nvPr/>
        </p:nvCxnSpPr>
        <p:spPr>
          <a:xfrm>
            <a:off x="2605811" y="4428339"/>
            <a:ext cx="576064" cy="504056"/>
          </a:xfrm>
          <a:prstGeom prst="straightConnector1">
            <a:avLst/>
          </a:prstGeom>
          <a:ln>
            <a:solidFill>
              <a:srgbClr val="EE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8497EDFB-FB93-3742-BE51-995C5F0C4A05}"/>
              </a:ext>
            </a:extLst>
          </p:cNvPr>
          <p:cNvCxnSpPr/>
          <p:nvPr/>
        </p:nvCxnSpPr>
        <p:spPr>
          <a:xfrm>
            <a:off x="2605811" y="4423124"/>
            <a:ext cx="10081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94EACAD4-BAC2-6347-8FD0-74DAFB28667A}"/>
              </a:ext>
            </a:extLst>
          </p:cNvPr>
          <p:cNvSpPr txBox="1"/>
          <p:nvPr/>
        </p:nvSpPr>
        <p:spPr>
          <a:xfrm>
            <a:off x="2619989" y="3911740"/>
            <a:ext cx="979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Excitement is </a:t>
            </a:r>
          </a:p>
          <a:p>
            <a:r>
              <a:rPr lang="en-US" sz="1000" dirty="0">
                <a:solidFill>
                  <a:schemeClr val="bg1"/>
                </a:solidFill>
              </a:rPr>
              <a:t>disappearing</a:t>
            </a:r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B6FA0FDC-BB96-574F-B260-0BEC710B035B}"/>
              </a:ext>
            </a:extLst>
          </p:cNvPr>
          <p:cNvCxnSpPr>
            <a:cxnSpLocks/>
          </p:cNvCxnSpPr>
          <p:nvPr/>
        </p:nvCxnSpPr>
        <p:spPr>
          <a:xfrm flipV="1">
            <a:off x="3627616" y="2888972"/>
            <a:ext cx="1588231" cy="15293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C04D3EE3-0D5E-404A-9D2F-956F8B8D1828}"/>
              </a:ext>
            </a:extLst>
          </p:cNvPr>
          <p:cNvSpPr txBox="1"/>
          <p:nvPr/>
        </p:nvSpPr>
        <p:spPr>
          <a:xfrm>
            <a:off x="3325891" y="2933574"/>
            <a:ext cx="1223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Adding feature to</a:t>
            </a:r>
          </a:p>
          <a:p>
            <a:r>
              <a:rPr lang="en-US" sz="1000" dirty="0">
                <a:solidFill>
                  <a:schemeClr val="bg1"/>
                </a:solidFill>
              </a:rPr>
              <a:t>the project (staking, breading, collaborations …)</a:t>
            </a:r>
          </a:p>
        </p:txBody>
      </p: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8BFD4B14-0A70-4147-A96D-F6F452B5BD19}"/>
              </a:ext>
            </a:extLst>
          </p:cNvPr>
          <p:cNvCxnSpPr/>
          <p:nvPr/>
        </p:nvCxnSpPr>
        <p:spPr>
          <a:xfrm>
            <a:off x="5215847" y="2888972"/>
            <a:ext cx="10081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>
            <a:extLst>
              <a:ext uri="{FF2B5EF4-FFF2-40B4-BE49-F238E27FC236}">
                <a16:creationId xmlns:a16="http://schemas.microsoft.com/office/drawing/2014/main" id="{C9FB6698-7632-CD4E-80FB-576E08728B04}"/>
              </a:ext>
            </a:extLst>
          </p:cNvPr>
          <p:cNvSpPr txBox="1"/>
          <p:nvPr/>
        </p:nvSpPr>
        <p:spPr>
          <a:xfrm>
            <a:off x="5230025" y="2377588"/>
            <a:ext cx="979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Excitement is </a:t>
            </a:r>
          </a:p>
          <a:p>
            <a:r>
              <a:rPr lang="en-US" sz="1000" dirty="0">
                <a:solidFill>
                  <a:schemeClr val="bg1"/>
                </a:solidFill>
              </a:rPr>
              <a:t>disappearing</a:t>
            </a:r>
          </a:p>
        </p:txBody>
      </p: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EB773318-5256-5840-9058-C34620E511F8}"/>
              </a:ext>
            </a:extLst>
          </p:cNvPr>
          <p:cNvCxnSpPr>
            <a:cxnSpLocks/>
          </p:cNvCxnSpPr>
          <p:nvPr/>
        </p:nvCxnSpPr>
        <p:spPr>
          <a:xfrm flipV="1">
            <a:off x="6245532" y="1359614"/>
            <a:ext cx="1588231" cy="15293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>
            <a:extLst>
              <a:ext uri="{FF2B5EF4-FFF2-40B4-BE49-F238E27FC236}">
                <a16:creationId xmlns:a16="http://schemas.microsoft.com/office/drawing/2014/main" id="{68E0F616-B6D6-6047-8F01-A56F9B2AEA11}"/>
              </a:ext>
            </a:extLst>
          </p:cNvPr>
          <p:cNvSpPr txBox="1"/>
          <p:nvPr/>
        </p:nvSpPr>
        <p:spPr>
          <a:xfrm>
            <a:off x="6134203" y="1381670"/>
            <a:ext cx="1223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Adding feature to</a:t>
            </a:r>
          </a:p>
          <a:p>
            <a:r>
              <a:rPr lang="en-US" sz="1000" dirty="0">
                <a:solidFill>
                  <a:schemeClr val="bg1"/>
                </a:solidFill>
              </a:rPr>
              <a:t>the project (Metaverse, game …)</a:t>
            </a:r>
          </a:p>
        </p:txBody>
      </p: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1BD0603B-CEDD-FE4C-8CEE-818478082CCF}"/>
              </a:ext>
            </a:extLst>
          </p:cNvPr>
          <p:cNvCxnSpPr/>
          <p:nvPr/>
        </p:nvCxnSpPr>
        <p:spPr>
          <a:xfrm>
            <a:off x="3613923" y="4408362"/>
            <a:ext cx="576064" cy="504056"/>
          </a:xfrm>
          <a:prstGeom prst="straightConnector1">
            <a:avLst/>
          </a:prstGeom>
          <a:ln>
            <a:solidFill>
              <a:srgbClr val="EE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B8331ED0-4421-164D-9165-D53BEDE40486}"/>
              </a:ext>
            </a:extLst>
          </p:cNvPr>
          <p:cNvCxnSpPr/>
          <p:nvPr/>
        </p:nvCxnSpPr>
        <p:spPr>
          <a:xfrm>
            <a:off x="5215847" y="2901104"/>
            <a:ext cx="576064" cy="504056"/>
          </a:xfrm>
          <a:prstGeom prst="straightConnector1">
            <a:avLst/>
          </a:prstGeom>
          <a:ln>
            <a:solidFill>
              <a:srgbClr val="EE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5055D3EC-1ACE-5D4C-A969-66B2D1CC40CD}"/>
              </a:ext>
            </a:extLst>
          </p:cNvPr>
          <p:cNvCxnSpPr/>
          <p:nvPr/>
        </p:nvCxnSpPr>
        <p:spPr>
          <a:xfrm>
            <a:off x="6228014" y="2880378"/>
            <a:ext cx="576064" cy="504056"/>
          </a:xfrm>
          <a:prstGeom prst="straightConnector1">
            <a:avLst/>
          </a:prstGeom>
          <a:ln>
            <a:solidFill>
              <a:srgbClr val="EE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113857B0-696E-3E40-80B0-9D260FFBC351}"/>
              </a:ext>
            </a:extLst>
          </p:cNvPr>
          <p:cNvCxnSpPr/>
          <p:nvPr/>
        </p:nvCxnSpPr>
        <p:spPr>
          <a:xfrm flipV="1">
            <a:off x="179512" y="1628800"/>
            <a:ext cx="49444" cy="425950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>
            <a:extLst>
              <a:ext uri="{FF2B5EF4-FFF2-40B4-BE49-F238E27FC236}">
                <a16:creationId xmlns:a16="http://schemas.microsoft.com/office/drawing/2014/main" id="{AFD26C24-7645-CD40-91F7-B25F2D3C5BB1}"/>
              </a:ext>
            </a:extLst>
          </p:cNvPr>
          <p:cNvSpPr txBox="1"/>
          <p:nvPr/>
        </p:nvSpPr>
        <p:spPr>
          <a:xfrm>
            <a:off x="239178" y="1490300"/>
            <a:ext cx="5643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Value</a:t>
            </a:r>
          </a:p>
        </p:txBody>
      </p: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4A9E1B90-6836-5B41-A0C5-8BE373FCB346}"/>
              </a:ext>
            </a:extLst>
          </p:cNvPr>
          <p:cNvCxnSpPr/>
          <p:nvPr/>
        </p:nvCxnSpPr>
        <p:spPr>
          <a:xfrm flipV="1">
            <a:off x="2051720" y="4426079"/>
            <a:ext cx="576064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>
            <a:extLst>
              <a:ext uri="{FF2B5EF4-FFF2-40B4-BE49-F238E27FC236}">
                <a16:creationId xmlns:a16="http://schemas.microsoft.com/office/drawing/2014/main" id="{078DEC7E-1C0B-7D43-A3ED-43D29C722E09}"/>
              </a:ext>
            </a:extLst>
          </p:cNvPr>
          <p:cNvSpPr txBox="1"/>
          <p:nvPr/>
        </p:nvSpPr>
        <p:spPr>
          <a:xfrm>
            <a:off x="1763688" y="4176903"/>
            <a:ext cx="5822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>
                <a:solidFill>
                  <a:schemeClr val="bg1"/>
                </a:solidFill>
              </a:rPr>
              <a:t>Reveal</a:t>
            </a:r>
            <a:endParaRPr lang="de-DE" sz="1000" dirty="0">
              <a:solidFill>
                <a:schemeClr val="bg1"/>
              </a:solidFill>
            </a:endParaRPr>
          </a:p>
        </p:txBody>
      </p:sp>
      <p:cxnSp>
        <p:nvCxnSpPr>
          <p:cNvPr id="44" name="Gerade Verbindung 43">
            <a:extLst>
              <a:ext uri="{FF2B5EF4-FFF2-40B4-BE49-F238E27FC236}">
                <a16:creationId xmlns:a16="http://schemas.microsoft.com/office/drawing/2014/main" id="{C9719A58-5F60-0D4A-93F1-85AE4A6D9FFD}"/>
              </a:ext>
            </a:extLst>
          </p:cNvPr>
          <p:cNvCxnSpPr/>
          <p:nvPr/>
        </p:nvCxnSpPr>
        <p:spPr>
          <a:xfrm>
            <a:off x="1475656" y="5301208"/>
            <a:ext cx="0" cy="56542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>
            <a:extLst>
              <a:ext uri="{FF2B5EF4-FFF2-40B4-BE49-F238E27FC236}">
                <a16:creationId xmlns:a16="http://schemas.microsoft.com/office/drawing/2014/main" id="{CA24550C-DD88-6F48-9F5D-6B1E47A71930}"/>
              </a:ext>
            </a:extLst>
          </p:cNvPr>
          <p:cNvCxnSpPr>
            <a:cxnSpLocks/>
          </p:cNvCxnSpPr>
          <p:nvPr/>
        </p:nvCxnSpPr>
        <p:spPr>
          <a:xfrm flipH="1">
            <a:off x="2605811" y="4447752"/>
            <a:ext cx="21973" cy="142952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>
            <a:extLst>
              <a:ext uri="{FF2B5EF4-FFF2-40B4-BE49-F238E27FC236}">
                <a16:creationId xmlns:a16="http://schemas.microsoft.com/office/drawing/2014/main" id="{D4251CC6-9214-024B-A87C-ECF468350C04}"/>
              </a:ext>
            </a:extLst>
          </p:cNvPr>
          <p:cNvSpPr txBox="1"/>
          <p:nvPr/>
        </p:nvSpPr>
        <p:spPr>
          <a:xfrm>
            <a:off x="1750996" y="6005132"/>
            <a:ext cx="5597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>
                <a:solidFill>
                  <a:schemeClr val="bg1"/>
                </a:solidFill>
              </a:rPr>
              <a:t>launch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39347913-C71F-3740-8F98-30884ADF0B37}"/>
              </a:ext>
            </a:extLst>
          </p:cNvPr>
          <p:cNvSpPr txBox="1"/>
          <p:nvPr/>
        </p:nvSpPr>
        <p:spPr>
          <a:xfrm>
            <a:off x="2893843" y="6005132"/>
            <a:ext cx="8643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</a:rPr>
              <a:t>After </a:t>
            </a:r>
            <a:r>
              <a:rPr lang="de-DE" sz="1000" dirty="0" err="1">
                <a:solidFill>
                  <a:schemeClr val="bg1"/>
                </a:solidFill>
              </a:rPr>
              <a:t>launch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3F76ADB-0558-A743-8F7B-6F967D87DE2B}"/>
              </a:ext>
            </a:extLst>
          </p:cNvPr>
          <p:cNvSpPr/>
          <p:nvPr/>
        </p:nvSpPr>
        <p:spPr>
          <a:xfrm>
            <a:off x="9865" y="3655882"/>
            <a:ext cx="3024336" cy="3027900"/>
          </a:xfrm>
          <a:prstGeom prst="ellipse">
            <a:avLst/>
          </a:prstGeom>
          <a:solidFill>
            <a:schemeClr val="tx2">
              <a:lumMod val="20000"/>
              <a:lumOff val="80000"/>
              <a:alpha val="19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933BC7A-94BA-9845-8AEF-B8AE63AD4ABF}"/>
              </a:ext>
            </a:extLst>
          </p:cNvPr>
          <p:cNvSpPr txBox="1"/>
          <p:nvPr/>
        </p:nvSpPr>
        <p:spPr>
          <a:xfrm rot="19312711">
            <a:off x="2543746" y="1002435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EFF65"/>
                </a:solidFill>
              </a:rPr>
              <a:t>Execution</a:t>
            </a:r>
            <a:r>
              <a:rPr lang="de-DE" dirty="0">
                <a:solidFill>
                  <a:srgbClr val="FEFF65"/>
                </a:solidFill>
              </a:rPr>
              <a:t> </a:t>
            </a:r>
            <a:r>
              <a:rPr lang="de-DE" dirty="0" err="1">
                <a:solidFill>
                  <a:srgbClr val="FEFF65"/>
                </a:solidFill>
              </a:rPr>
              <a:t>of</a:t>
            </a:r>
            <a:r>
              <a:rPr lang="de-DE" dirty="0">
                <a:solidFill>
                  <a:srgbClr val="FEFF65"/>
                </a:solidFill>
              </a:rPr>
              <a:t> </a:t>
            </a:r>
            <a:r>
              <a:rPr lang="de-DE" dirty="0" err="1">
                <a:solidFill>
                  <a:srgbClr val="FEFF65"/>
                </a:solidFill>
              </a:rPr>
              <a:t>roadmap</a:t>
            </a:r>
            <a:endParaRPr lang="de-DE" dirty="0">
              <a:solidFill>
                <a:srgbClr val="FEFF65"/>
              </a:solidFill>
            </a:endParaRPr>
          </a:p>
        </p:txBody>
      </p:sp>
      <p:sp>
        <p:nvSpPr>
          <p:cNvPr id="7" name="Geschweifte Klammer links 6">
            <a:extLst>
              <a:ext uri="{FF2B5EF4-FFF2-40B4-BE49-F238E27FC236}">
                <a16:creationId xmlns:a16="http://schemas.microsoft.com/office/drawing/2014/main" id="{55ED1CDC-2A66-0048-96CD-938140C478AC}"/>
              </a:ext>
            </a:extLst>
          </p:cNvPr>
          <p:cNvSpPr/>
          <p:nvPr/>
        </p:nvSpPr>
        <p:spPr>
          <a:xfrm rot="2972297">
            <a:off x="4019465" y="-639028"/>
            <a:ext cx="414301" cy="4614067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096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23;p13">
            <a:extLst>
              <a:ext uri="{FF2B5EF4-FFF2-40B4-BE49-F238E27FC236}">
                <a16:creationId xmlns:a16="http://schemas.microsoft.com/office/drawing/2014/main" id="{A9C9BC85-10B0-894B-9B24-F641A3880A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21295157">
            <a:off x="1341251" y="2051241"/>
            <a:ext cx="4680520" cy="42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targets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today</a:t>
            </a:r>
            <a:endParaRPr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DCBCE12-2DB5-8A41-BD3B-7694917BF52F}"/>
              </a:ext>
            </a:extLst>
          </p:cNvPr>
          <p:cNvSpPr txBox="1"/>
          <p:nvPr/>
        </p:nvSpPr>
        <p:spPr>
          <a:xfrm>
            <a:off x="2987824" y="2780928"/>
            <a:ext cx="46805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sz="2800" dirty="0" err="1">
                <a:solidFill>
                  <a:srgbClr val="FFFF00"/>
                </a:solidFill>
              </a:rPr>
              <a:t>Understand</a:t>
            </a:r>
            <a:r>
              <a:rPr lang="de-DE" sz="2800" dirty="0">
                <a:solidFill>
                  <a:srgbClr val="FFFF00"/>
                </a:solidFill>
              </a:rPr>
              <a:t> „</a:t>
            </a:r>
            <a:r>
              <a:rPr lang="de-DE" sz="2800" dirty="0" err="1">
                <a:solidFill>
                  <a:srgbClr val="FFFF00"/>
                </a:solidFill>
              </a:rPr>
              <a:t>philosophy</a:t>
            </a:r>
            <a:r>
              <a:rPr lang="de-DE" sz="2800" dirty="0">
                <a:solidFill>
                  <a:srgbClr val="FFFF00"/>
                </a:solidFill>
              </a:rPr>
              <a:t>“ </a:t>
            </a:r>
            <a:r>
              <a:rPr lang="de-DE" sz="2800" dirty="0" err="1">
                <a:solidFill>
                  <a:srgbClr val="FFFF00"/>
                </a:solidFill>
              </a:rPr>
              <a:t>of</a:t>
            </a:r>
            <a:r>
              <a:rPr lang="de-DE" sz="2800" dirty="0">
                <a:solidFill>
                  <a:srgbClr val="FFFF00"/>
                </a:solidFill>
              </a:rPr>
              <a:t> NFTs </a:t>
            </a:r>
            <a:r>
              <a:rPr lang="de-DE" sz="2800" dirty="0" err="1">
                <a:solidFill>
                  <a:srgbClr val="FFFF00"/>
                </a:solidFill>
              </a:rPr>
              <a:t>and</a:t>
            </a:r>
            <a:endParaRPr lang="de-DE" sz="2800" dirty="0">
              <a:solidFill>
                <a:srgbClr val="FFFF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2800" dirty="0" err="1">
                <a:solidFill>
                  <a:srgbClr val="FFFF00"/>
                </a:solidFill>
              </a:rPr>
              <a:t>Understand</a:t>
            </a:r>
            <a:r>
              <a:rPr lang="de-DE" sz="2800" dirty="0">
                <a:solidFill>
                  <a:srgbClr val="FFFF00"/>
                </a:solidFill>
              </a:rPr>
              <a:t> </a:t>
            </a:r>
            <a:r>
              <a:rPr lang="de-DE" sz="2800" dirty="0" err="1">
                <a:solidFill>
                  <a:srgbClr val="FFFF00"/>
                </a:solidFill>
              </a:rPr>
              <a:t>methodology</a:t>
            </a:r>
            <a:r>
              <a:rPr lang="de-DE" sz="2800" dirty="0">
                <a:solidFill>
                  <a:srgbClr val="FFFF00"/>
                </a:solidFill>
              </a:rPr>
              <a:t> </a:t>
            </a:r>
            <a:r>
              <a:rPr lang="de-DE" sz="2800" dirty="0" err="1">
                <a:solidFill>
                  <a:srgbClr val="FFFF00"/>
                </a:solidFill>
              </a:rPr>
              <a:t>and</a:t>
            </a:r>
            <a:r>
              <a:rPr lang="de-DE" sz="2800" dirty="0">
                <a:solidFill>
                  <a:srgbClr val="FFFF00"/>
                </a:solidFill>
              </a:rPr>
              <a:t> </a:t>
            </a:r>
            <a:r>
              <a:rPr lang="de-DE" sz="2800" dirty="0" err="1">
                <a:solidFill>
                  <a:srgbClr val="FFFF00"/>
                </a:solidFill>
              </a:rPr>
              <a:t>tools</a:t>
            </a:r>
            <a:r>
              <a:rPr lang="de-DE" sz="2800" dirty="0">
                <a:solidFill>
                  <a:srgbClr val="FFFF00"/>
                </a:solidFill>
              </a:rPr>
              <a:t> </a:t>
            </a:r>
            <a:r>
              <a:rPr lang="de-DE" sz="2800" dirty="0" err="1">
                <a:solidFill>
                  <a:srgbClr val="FFFF00"/>
                </a:solidFill>
              </a:rPr>
              <a:t>how</a:t>
            </a:r>
            <a:r>
              <a:rPr lang="de-DE" sz="2800" dirty="0">
                <a:solidFill>
                  <a:srgbClr val="FFFF00"/>
                </a:solidFill>
              </a:rPr>
              <a:t> </a:t>
            </a:r>
            <a:r>
              <a:rPr lang="de-DE" sz="2800" dirty="0" err="1">
                <a:solidFill>
                  <a:srgbClr val="FFFF00"/>
                </a:solidFill>
              </a:rPr>
              <a:t>to</a:t>
            </a:r>
            <a:r>
              <a:rPr lang="de-DE" sz="2800" dirty="0">
                <a:solidFill>
                  <a:srgbClr val="FFFF00"/>
                </a:solidFill>
              </a:rPr>
              <a:t> </a:t>
            </a:r>
            <a:r>
              <a:rPr lang="de-DE" sz="2800" dirty="0" err="1">
                <a:solidFill>
                  <a:srgbClr val="FFFF00"/>
                </a:solidFill>
              </a:rPr>
              <a:t>create</a:t>
            </a:r>
            <a:r>
              <a:rPr lang="de-DE" sz="2800" dirty="0">
                <a:solidFill>
                  <a:srgbClr val="FFFF00"/>
                </a:solidFill>
              </a:rPr>
              <a:t> </a:t>
            </a:r>
            <a:r>
              <a:rPr lang="de-DE" sz="2800" dirty="0" err="1">
                <a:solidFill>
                  <a:srgbClr val="FFFF00"/>
                </a:solidFill>
              </a:rPr>
              <a:t>collection</a:t>
            </a:r>
            <a:r>
              <a:rPr lang="de-DE" sz="2800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9495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B5192D-4AC5-3042-8825-55D7FA376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 err="1"/>
              <a:t>What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needed</a:t>
            </a:r>
            <a:r>
              <a:rPr lang="de-DE" sz="2400" dirty="0"/>
              <a:t> in </a:t>
            </a:r>
            <a:r>
              <a:rPr lang="de-DE" sz="2400" dirty="0" err="1"/>
              <a:t>order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make</a:t>
            </a:r>
            <a:r>
              <a:rPr lang="de-DE" sz="2400" dirty="0"/>
              <a:t> NFT </a:t>
            </a:r>
            <a:r>
              <a:rPr lang="de-DE" sz="2400" dirty="0" err="1"/>
              <a:t>collection</a:t>
            </a:r>
            <a:r>
              <a:rPr lang="de-DE" sz="2400" dirty="0"/>
              <a:t>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4406894-276E-684B-8D1F-13602CE99E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idea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reveal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3094ED8-AD0D-1644-816D-208A7E45DA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544" y="1247082"/>
            <a:ext cx="8208962" cy="4824338"/>
          </a:xfrm>
        </p:spPr>
        <p:txBody>
          <a:bodyPr/>
          <a:lstStyle/>
          <a:p>
            <a:r>
              <a:rPr lang="de-DE" sz="1400" dirty="0"/>
              <a:t>Project </a:t>
            </a:r>
            <a:r>
              <a:rPr lang="de-DE" sz="1400" dirty="0" err="1"/>
              <a:t>planing</a:t>
            </a:r>
            <a:endParaRPr lang="de-DE" sz="1400" dirty="0"/>
          </a:p>
          <a:p>
            <a:pPr lvl="1"/>
            <a:r>
              <a:rPr lang="de-DE" sz="1400" dirty="0"/>
              <a:t>Setup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Team</a:t>
            </a:r>
          </a:p>
          <a:p>
            <a:pPr lvl="1"/>
            <a:r>
              <a:rPr lang="de-DE" sz="1400" dirty="0" err="1"/>
              <a:t>Creation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concept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strategy</a:t>
            </a:r>
            <a:endParaRPr lang="de-DE" sz="1400" dirty="0"/>
          </a:p>
          <a:p>
            <a:pPr lvl="1"/>
            <a:r>
              <a:rPr lang="de-DE" sz="1400" dirty="0" err="1"/>
              <a:t>Creation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project</a:t>
            </a:r>
            <a:r>
              <a:rPr lang="de-DE" sz="1400" dirty="0"/>
              <a:t> </a:t>
            </a:r>
            <a:r>
              <a:rPr lang="de-DE" sz="1400" dirty="0" err="1"/>
              <a:t>roadmap</a:t>
            </a:r>
            <a:endParaRPr lang="de-DE" sz="1400" dirty="0"/>
          </a:p>
          <a:p>
            <a:pPr lvl="1"/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whitepaper</a:t>
            </a:r>
            <a:endParaRPr lang="de-DE" sz="1400" dirty="0"/>
          </a:p>
          <a:p>
            <a:pPr lvl="1"/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marketing</a:t>
            </a:r>
            <a:r>
              <a:rPr lang="de-DE" sz="1400" dirty="0"/>
              <a:t> </a:t>
            </a:r>
            <a:r>
              <a:rPr lang="de-DE" sz="1400" dirty="0" err="1"/>
              <a:t>materials</a:t>
            </a:r>
            <a:r>
              <a:rPr lang="de-DE" sz="1400" dirty="0"/>
              <a:t> (</a:t>
            </a:r>
            <a:r>
              <a:rPr lang="de-DE" sz="1400" dirty="0" err="1"/>
              <a:t>internet</a:t>
            </a:r>
            <a:r>
              <a:rPr lang="de-DE" sz="1400" dirty="0"/>
              <a:t> </a:t>
            </a:r>
            <a:r>
              <a:rPr lang="de-DE" sz="1400" dirty="0" err="1"/>
              <a:t>page</a:t>
            </a:r>
            <a:r>
              <a:rPr lang="de-DE" sz="1400" dirty="0"/>
              <a:t>, </a:t>
            </a:r>
            <a:r>
              <a:rPr lang="de-DE" sz="1400" dirty="0" err="1"/>
              <a:t>banners</a:t>
            </a:r>
            <a:r>
              <a:rPr lang="de-DE" sz="1400" dirty="0"/>
              <a:t>, </a:t>
            </a:r>
            <a:r>
              <a:rPr lang="de-DE" sz="1400" dirty="0" err="1"/>
              <a:t>ads</a:t>
            </a:r>
            <a:r>
              <a:rPr lang="de-DE" sz="1400" dirty="0"/>
              <a:t> etc.)</a:t>
            </a:r>
          </a:p>
          <a:p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smart </a:t>
            </a:r>
            <a:r>
              <a:rPr lang="de-DE" sz="1400" dirty="0" err="1"/>
              <a:t>contract</a:t>
            </a:r>
            <a:endParaRPr lang="de-DE" sz="1400" dirty="0"/>
          </a:p>
          <a:p>
            <a:pPr lvl="1"/>
            <a:r>
              <a:rPr lang="de-DE" sz="1400" dirty="0" err="1"/>
              <a:t>Requirements</a:t>
            </a:r>
            <a:r>
              <a:rPr lang="de-DE" sz="1400" dirty="0"/>
              <a:t> </a:t>
            </a:r>
            <a:r>
              <a:rPr lang="de-DE" sz="1400" dirty="0" err="1"/>
              <a:t>definition</a:t>
            </a:r>
            <a:endParaRPr lang="de-DE" sz="1400" dirty="0"/>
          </a:p>
          <a:p>
            <a:pPr lvl="1"/>
            <a:r>
              <a:rPr lang="de-DE" sz="1400" dirty="0"/>
              <a:t>Development</a:t>
            </a:r>
          </a:p>
          <a:p>
            <a:pPr lvl="1"/>
            <a:r>
              <a:rPr lang="de-DE" sz="1400" dirty="0" err="1"/>
              <a:t>Testing</a:t>
            </a:r>
            <a:endParaRPr lang="de-DE" sz="1400" dirty="0"/>
          </a:p>
          <a:p>
            <a:pPr lvl="1"/>
            <a:r>
              <a:rPr lang="de-DE" sz="1400" dirty="0" err="1"/>
              <a:t>Deplyment</a:t>
            </a:r>
            <a:endParaRPr lang="de-DE" sz="1400" dirty="0"/>
          </a:p>
          <a:p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mint </a:t>
            </a:r>
            <a:r>
              <a:rPr lang="de-DE" sz="1400" dirty="0" err="1"/>
              <a:t>page</a:t>
            </a:r>
            <a:endParaRPr lang="de-DE" sz="1400" dirty="0"/>
          </a:p>
          <a:p>
            <a:r>
              <a:rPr lang="de-DE" sz="1400" dirty="0"/>
              <a:t>Artwork</a:t>
            </a:r>
          </a:p>
          <a:p>
            <a:pPr lvl="1"/>
            <a:r>
              <a:rPr lang="de-DE" sz="1400" dirty="0" err="1"/>
              <a:t>Creation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artwork</a:t>
            </a:r>
            <a:r>
              <a:rPr lang="de-DE" sz="1400" dirty="0"/>
              <a:t> (</a:t>
            </a:r>
            <a:r>
              <a:rPr lang="de-DE" sz="1400" dirty="0" err="1"/>
              <a:t>layers</a:t>
            </a:r>
            <a:r>
              <a:rPr lang="de-DE" sz="1400" dirty="0"/>
              <a:t>)</a:t>
            </a:r>
          </a:p>
          <a:p>
            <a:pPr lvl="1"/>
            <a:r>
              <a:rPr lang="de-DE" sz="1400" dirty="0"/>
              <a:t>Generation </a:t>
            </a:r>
            <a:r>
              <a:rPr lang="de-DE" sz="1400" dirty="0" err="1"/>
              <a:t>of</a:t>
            </a:r>
            <a:r>
              <a:rPr lang="de-DE" sz="1400" dirty="0"/>
              <a:t> NFTs - Artwork</a:t>
            </a:r>
          </a:p>
          <a:p>
            <a:pPr lvl="1"/>
            <a:r>
              <a:rPr lang="de-DE" sz="1400" dirty="0"/>
              <a:t>Generation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Metadata</a:t>
            </a:r>
            <a:endParaRPr lang="de-DE" sz="1400" dirty="0"/>
          </a:p>
          <a:p>
            <a:pPr lvl="1"/>
            <a:r>
              <a:rPr lang="de-DE" sz="1400" dirty="0" err="1"/>
              <a:t>Selection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NFTs </a:t>
            </a:r>
            <a:r>
              <a:rPr lang="de-DE" sz="1400" dirty="0" err="1"/>
              <a:t>and</a:t>
            </a:r>
            <a:r>
              <a:rPr lang="de-DE" sz="1400" dirty="0"/>
              <a:t> update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Metadata</a:t>
            </a:r>
            <a:endParaRPr lang="de-DE" sz="1400" dirty="0"/>
          </a:p>
          <a:p>
            <a:pPr lvl="1"/>
            <a:r>
              <a:rPr lang="de-DE" sz="1400" dirty="0"/>
              <a:t>Upload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artwork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metadata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e.g. </a:t>
            </a:r>
            <a:r>
              <a:rPr lang="de-DE" sz="1400" dirty="0" err="1"/>
              <a:t>ipfs</a:t>
            </a:r>
            <a:endParaRPr lang="de-DE" sz="1400" dirty="0"/>
          </a:p>
          <a:p>
            <a:r>
              <a:rPr lang="de-DE" sz="1400" dirty="0"/>
              <a:t>Mint</a:t>
            </a:r>
          </a:p>
          <a:p>
            <a:r>
              <a:rPr lang="de-DE" sz="1400" dirty="0" err="1"/>
              <a:t>Reveal</a:t>
            </a:r>
            <a:endParaRPr lang="de-DE" sz="1400" dirty="0"/>
          </a:p>
          <a:p>
            <a:r>
              <a:rPr lang="de-DE" sz="1400" dirty="0" err="1"/>
              <a:t>Execution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roadmap</a:t>
            </a:r>
            <a:endParaRPr lang="de-DE" sz="1400" dirty="0"/>
          </a:p>
          <a:p>
            <a:endParaRPr lang="de-DE" sz="1400" dirty="0"/>
          </a:p>
        </p:txBody>
      </p:sp>
      <p:sp>
        <p:nvSpPr>
          <p:cNvPr id="5" name="Geschweifte Klammer rechts 4">
            <a:extLst>
              <a:ext uri="{FF2B5EF4-FFF2-40B4-BE49-F238E27FC236}">
                <a16:creationId xmlns:a16="http://schemas.microsoft.com/office/drawing/2014/main" id="{46166BDB-4B84-4F46-9F47-4C79933A94E2}"/>
              </a:ext>
            </a:extLst>
          </p:cNvPr>
          <p:cNvSpPr/>
          <p:nvPr/>
        </p:nvSpPr>
        <p:spPr>
          <a:xfrm>
            <a:off x="5304945" y="2924944"/>
            <a:ext cx="216024" cy="2952328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C11E8E0-890E-7C49-BF10-BD1F5E0024D2}"/>
              </a:ext>
            </a:extLst>
          </p:cNvPr>
          <p:cNvSpPr txBox="1"/>
          <p:nvPr/>
        </p:nvSpPr>
        <p:spPr>
          <a:xfrm>
            <a:off x="5724128" y="4077942"/>
            <a:ext cx="2533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Can </a:t>
            </a:r>
            <a:r>
              <a:rPr lang="de-DE" dirty="0" err="1">
                <a:solidFill>
                  <a:schemeClr val="bg1"/>
                </a:solidFill>
              </a:rPr>
              <a:t>be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partially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paralelised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64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61E80B-616C-E242-A8CC-AE8E03957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Key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sucess</a:t>
            </a:r>
            <a:r>
              <a:rPr lang="de-DE" dirty="0"/>
              <a:t>: TEAM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32E941-FAEF-144E-B1AA-954179EC98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C891C21-A2BF-3048-9831-05F53367CA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9512" y="1124744"/>
            <a:ext cx="8208962" cy="4032250"/>
          </a:xfrm>
        </p:spPr>
        <p:txBody>
          <a:bodyPr/>
          <a:lstStyle/>
          <a:p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friends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team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great</a:t>
            </a:r>
            <a:r>
              <a:rPr lang="de-DE" dirty="0"/>
              <a:t> but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also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expirience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knowaldge</a:t>
            </a:r>
            <a:endParaRPr lang="de-DE" dirty="0"/>
          </a:p>
          <a:p>
            <a:r>
              <a:rPr lang="de-DE" dirty="0"/>
              <a:t>Web3 </a:t>
            </a:r>
            <a:r>
              <a:rPr lang="de-DE" dirty="0" err="1"/>
              <a:t>focused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key</a:t>
            </a:r>
            <a:endParaRPr lang="de-DE" dirty="0"/>
          </a:p>
          <a:p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at least </a:t>
            </a:r>
            <a:r>
              <a:rPr lang="de-DE" dirty="0" err="1"/>
              <a:t>following</a:t>
            </a:r>
            <a:r>
              <a:rPr lang="de-DE" dirty="0"/>
              <a:t> </a:t>
            </a:r>
            <a:r>
              <a:rPr lang="de-DE" dirty="0" err="1"/>
              <a:t>skills</a:t>
            </a:r>
            <a:r>
              <a:rPr lang="de-DE" dirty="0"/>
              <a:t>:</a:t>
            </a:r>
          </a:p>
          <a:p>
            <a:pPr lvl="1"/>
            <a:r>
              <a:rPr lang="de-DE" dirty="0" err="1"/>
              <a:t>Artis</a:t>
            </a:r>
            <a:endParaRPr lang="de-DE" dirty="0"/>
          </a:p>
          <a:p>
            <a:pPr lvl="1"/>
            <a:r>
              <a:rPr lang="de-DE" dirty="0" err="1"/>
              <a:t>Somebody</a:t>
            </a:r>
            <a:r>
              <a:rPr lang="de-DE" dirty="0"/>
              <a:t> </a:t>
            </a:r>
            <a:r>
              <a:rPr lang="de-DE" dirty="0" err="1"/>
              <a:t>who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taking</a:t>
            </a:r>
            <a:r>
              <a:rPr lang="de-DE" dirty="0"/>
              <a:t> care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artwork</a:t>
            </a:r>
            <a:endParaRPr lang="de-DE" dirty="0"/>
          </a:p>
          <a:p>
            <a:pPr lvl="1"/>
            <a:r>
              <a:rPr lang="de-DE" dirty="0"/>
              <a:t>Community </a:t>
            </a:r>
            <a:r>
              <a:rPr lang="de-DE" dirty="0" err="1"/>
              <a:t>manager</a:t>
            </a:r>
            <a:r>
              <a:rPr lang="de-DE" dirty="0"/>
              <a:t> (Twitter, </a:t>
            </a:r>
            <a:r>
              <a:rPr lang="de-DE" dirty="0" err="1"/>
              <a:t>Discord</a:t>
            </a:r>
            <a:r>
              <a:rPr lang="de-DE" dirty="0"/>
              <a:t> etc.)</a:t>
            </a:r>
          </a:p>
          <a:p>
            <a:pPr lvl="1"/>
            <a:r>
              <a:rPr lang="de-DE" dirty="0"/>
              <a:t>Developer (</a:t>
            </a:r>
            <a:r>
              <a:rPr lang="de-DE" dirty="0" err="1"/>
              <a:t>minting</a:t>
            </a:r>
            <a:r>
              <a:rPr lang="de-DE" dirty="0"/>
              <a:t> </a:t>
            </a:r>
            <a:r>
              <a:rPr lang="de-DE" dirty="0" err="1"/>
              <a:t>page</a:t>
            </a:r>
            <a:r>
              <a:rPr lang="de-DE" dirty="0"/>
              <a:t>, smart </a:t>
            </a:r>
            <a:r>
              <a:rPr lang="de-DE" dirty="0" err="1"/>
              <a:t>contract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“</a:t>
            </a:r>
            <a:r>
              <a:rPr lang="de-DE" dirty="0" err="1"/>
              <a:t>Founder</a:t>
            </a:r>
            <a:r>
              <a:rPr lang="de-DE" dirty="0"/>
              <a:t>“</a:t>
            </a:r>
          </a:p>
          <a:p>
            <a:r>
              <a:rPr lang="de-DE" dirty="0"/>
              <a:t>Best </a:t>
            </a:r>
            <a:r>
              <a:rPr lang="de-DE" dirty="0" err="1"/>
              <a:t>places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find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team</a:t>
            </a:r>
            <a:r>
              <a:rPr lang="de-DE" dirty="0"/>
              <a:t>: Twitter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Discord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48F1503-B067-D543-A9C6-C431B7B3919C}"/>
              </a:ext>
            </a:extLst>
          </p:cNvPr>
          <p:cNvSpPr txBox="1"/>
          <p:nvPr/>
        </p:nvSpPr>
        <p:spPr>
          <a:xfrm>
            <a:off x="6516216" y="2708722"/>
            <a:ext cx="2051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Combinations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are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possibke</a:t>
            </a:r>
            <a:r>
              <a:rPr lang="de-DE" dirty="0">
                <a:solidFill>
                  <a:schemeClr val="bg1"/>
                </a:solidFill>
              </a:rPr>
              <a:t> but </a:t>
            </a:r>
            <a:r>
              <a:rPr lang="de-DE" dirty="0" err="1">
                <a:solidFill>
                  <a:schemeClr val="bg1"/>
                </a:solidFill>
              </a:rPr>
              <a:t>difficult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Geschweifte Klammer rechts 5">
            <a:extLst>
              <a:ext uri="{FF2B5EF4-FFF2-40B4-BE49-F238E27FC236}">
                <a16:creationId xmlns:a16="http://schemas.microsoft.com/office/drawing/2014/main" id="{FC91FF1D-12E0-6A43-A049-F84A1340D3C5}"/>
              </a:ext>
            </a:extLst>
          </p:cNvPr>
          <p:cNvSpPr/>
          <p:nvPr/>
        </p:nvSpPr>
        <p:spPr>
          <a:xfrm>
            <a:off x="5868144" y="2492698"/>
            <a:ext cx="216024" cy="1440160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DD76DD2-E9EA-5242-AAC9-C57506D0D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869160"/>
            <a:ext cx="2968370" cy="172154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E3391B4-BA2B-934A-97E3-CC78148314AA}"/>
              </a:ext>
            </a:extLst>
          </p:cNvPr>
          <p:cNvSpPr txBox="1"/>
          <p:nvPr/>
        </p:nvSpPr>
        <p:spPr>
          <a:xfrm>
            <a:off x="4716016" y="5805066"/>
            <a:ext cx="1994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rgbClr val="FFFF00"/>
                </a:solidFill>
              </a:rPr>
              <a:t>Doxxed</a:t>
            </a:r>
            <a:r>
              <a:rPr lang="de-DE" sz="2000" dirty="0">
                <a:solidFill>
                  <a:srgbClr val="FFFF00"/>
                </a:solidFill>
              </a:rPr>
              <a:t> </a:t>
            </a:r>
            <a:r>
              <a:rPr lang="de-DE" sz="2000" dirty="0" err="1">
                <a:solidFill>
                  <a:srgbClr val="FFFF00"/>
                </a:solidFill>
              </a:rPr>
              <a:t>or</a:t>
            </a:r>
            <a:r>
              <a:rPr lang="de-DE" sz="2000" dirty="0">
                <a:solidFill>
                  <a:srgbClr val="FFFF00"/>
                </a:solidFill>
              </a:rPr>
              <a:t> anno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A0DB6E0-3E38-E248-AC04-6DBAFAAB6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763533">
            <a:off x="6644796" y="4486337"/>
            <a:ext cx="2294957" cy="172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15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A32E2D-41C8-4440-8EA1-547E462DE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Concept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strategy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10E5260-6ABC-CE40-8B90-B466CA6A8E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823690E-8233-6447-AFF7-0A7F9AF076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strategy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answer</a:t>
            </a:r>
            <a:r>
              <a:rPr lang="de-DE" dirty="0"/>
              <a:t> at least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questions</a:t>
            </a:r>
            <a:r>
              <a:rPr lang="de-DE" dirty="0"/>
              <a:t>:</a:t>
            </a:r>
          </a:p>
          <a:p>
            <a:pPr lvl="1"/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problem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NFTs </a:t>
            </a:r>
            <a:r>
              <a:rPr lang="de-DE" dirty="0" err="1"/>
              <a:t>solving</a:t>
            </a:r>
            <a:r>
              <a:rPr lang="de-DE" dirty="0"/>
              <a:t>?</a:t>
            </a:r>
          </a:p>
          <a:p>
            <a:pPr lvl="1"/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somebody</a:t>
            </a:r>
            <a:r>
              <a:rPr lang="de-DE" dirty="0"/>
              <a:t> </a:t>
            </a:r>
            <a:r>
              <a:rPr lang="de-DE" dirty="0" err="1"/>
              <a:t>buy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NFTs?</a:t>
            </a:r>
          </a:p>
          <a:p>
            <a:pPr lvl="1"/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makes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project</a:t>
            </a:r>
            <a:r>
              <a:rPr lang="de-DE" dirty="0"/>
              <a:t> different?</a:t>
            </a:r>
          </a:p>
          <a:p>
            <a:pPr lvl="1"/>
            <a:r>
              <a:rPr lang="de-DE" dirty="0" err="1"/>
              <a:t>How</a:t>
            </a:r>
            <a:r>
              <a:rPr lang="de-DE" dirty="0"/>
              <a:t> will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generate</a:t>
            </a:r>
            <a:r>
              <a:rPr lang="de-DE" dirty="0"/>
              <a:t> </a:t>
            </a:r>
            <a:r>
              <a:rPr lang="de-DE" dirty="0" err="1"/>
              <a:t>income</a:t>
            </a:r>
            <a:r>
              <a:rPr lang="de-DE" dirty="0"/>
              <a:t>/</a:t>
            </a:r>
            <a:r>
              <a:rPr lang="de-DE" dirty="0" err="1"/>
              <a:t>profits</a:t>
            </a:r>
            <a:r>
              <a:rPr lang="de-DE" dirty="0"/>
              <a:t> in </a:t>
            </a:r>
            <a:r>
              <a:rPr lang="de-DE" dirty="0" err="1"/>
              <a:t>pre</a:t>
            </a:r>
            <a:r>
              <a:rPr lang="de-DE" dirty="0"/>
              <a:t>-mint </a:t>
            </a:r>
            <a:r>
              <a:rPr lang="de-DE" dirty="0" err="1"/>
              <a:t>phase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in after mint </a:t>
            </a:r>
            <a:r>
              <a:rPr lang="de-DE" dirty="0" err="1"/>
              <a:t>phase</a:t>
            </a:r>
            <a:r>
              <a:rPr lang="de-DE" dirty="0"/>
              <a:t>?</a:t>
            </a:r>
          </a:p>
          <a:p>
            <a:pPr lvl="1"/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vision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project</a:t>
            </a:r>
            <a:r>
              <a:rPr lang="de-DE" dirty="0"/>
              <a:t> in 2-3 </a:t>
            </a:r>
            <a:r>
              <a:rPr lang="de-DE" dirty="0" err="1"/>
              <a:t>years</a:t>
            </a:r>
            <a:r>
              <a:rPr lang="de-DE" dirty="0"/>
              <a:t>?</a:t>
            </a:r>
          </a:p>
          <a:p>
            <a:pPr lvl="1"/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risks</a:t>
            </a:r>
            <a:r>
              <a:rPr lang="de-DE" dirty="0"/>
              <a:t> do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messures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minimize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?</a:t>
            </a:r>
          </a:p>
          <a:p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create</a:t>
            </a:r>
            <a:r>
              <a:rPr lang="de-DE" dirty="0"/>
              <a:t> </a:t>
            </a:r>
            <a:r>
              <a:rPr lang="de-DE" dirty="0" err="1"/>
              <a:t>demand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market</a:t>
            </a:r>
            <a:endParaRPr lang="de-DE" dirty="0"/>
          </a:p>
          <a:p>
            <a:pPr lvl="1"/>
            <a:r>
              <a:rPr lang="de-DE" dirty="0"/>
              <a:t>Over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again</a:t>
            </a:r>
            <a:endParaRPr lang="de-DE" dirty="0"/>
          </a:p>
          <a:p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influence</a:t>
            </a:r>
            <a:r>
              <a:rPr lang="de-DE" dirty="0"/>
              <a:t> (</a:t>
            </a:r>
            <a:r>
              <a:rPr lang="de-DE" dirty="0" err="1"/>
              <a:t>limit</a:t>
            </a:r>
            <a:r>
              <a:rPr lang="de-DE" dirty="0"/>
              <a:t>) </a:t>
            </a:r>
            <a:r>
              <a:rPr lang="de-DE" dirty="0" err="1"/>
              <a:t>suppy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 </a:t>
            </a:r>
          </a:p>
          <a:p>
            <a:r>
              <a:rPr lang="de-DE" dirty="0" err="1"/>
              <a:t>Don‘t</a:t>
            </a:r>
            <a:r>
              <a:rPr lang="de-DE" dirty="0"/>
              <a:t> mix </a:t>
            </a:r>
            <a:r>
              <a:rPr lang="de-DE" dirty="0" err="1"/>
              <a:t>strategy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plan:</a:t>
            </a:r>
          </a:p>
          <a:p>
            <a:pPr lvl="1"/>
            <a:r>
              <a:rPr lang="de-DE" dirty="0"/>
              <a:t>Plan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concrete</a:t>
            </a:r>
            <a:r>
              <a:rPr lang="de-DE" dirty="0"/>
              <a:t> </a:t>
            </a:r>
            <a:r>
              <a:rPr lang="de-DE" dirty="0" err="1"/>
              <a:t>implementation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defined</a:t>
            </a:r>
            <a:r>
              <a:rPr lang="de-DE" dirty="0"/>
              <a:t> </a:t>
            </a:r>
            <a:r>
              <a:rPr lang="de-DE" dirty="0" err="1"/>
              <a:t>strategy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6455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B39207-88D0-2A47-B3EF-13D055222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Concept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strategy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633139-5D0E-DA49-AC13-0B128EDFE5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Tokenomics</a:t>
            </a: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411E192-9841-0B49-BA97-1918FB71503E}"/>
              </a:ext>
            </a:extLst>
          </p:cNvPr>
          <p:cNvSpPr/>
          <p:nvPr/>
        </p:nvSpPr>
        <p:spPr>
          <a:xfrm>
            <a:off x="611560" y="2304266"/>
            <a:ext cx="1368152" cy="86409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Minting</a:t>
            </a:r>
            <a:r>
              <a:rPr lang="de-DE" dirty="0"/>
              <a:t> (Speed)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A5C00EF-98B0-FA45-BA31-1B4900931CC3}"/>
              </a:ext>
            </a:extLst>
          </p:cNvPr>
          <p:cNvSpPr/>
          <p:nvPr/>
        </p:nvSpPr>
        <p:spPr>
          <a:xfrm>
            <a:off x="611560" y="3237618"/>
            <a:ext cx="1368152" cy="86409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Fixed </a:t>
            </a:r>
            <a:r>
              <a:rPr lang="de-DE" dirty="0" err="1"/>
              <a:t>supply</a:t>
            </a:r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F525580-865D-314B-95D2-E32F5B2C5330}"/>
              </a:ext>
            </a:extLst>
          </p:cNvPr>
          <p:cNvSpPr/>
          <p:nvPr/>
        </p:nvSpPr>
        <p:spPr>
          <a:xfrm>
            <a:off x="2022841" y="2805866"/>
            <a:ext cx="1368152" cy="86409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Burning</a:t>
            </a:r>
            <a:r>
              <a:rPr lang="de-DE" dirty="0"/>
              <a:t> (Speed)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CAB56C1-CC22-DF4A-8027-007389020AA3}"/>
              </a:ext>
            </a:extLst>
          </p:cNvPr>
          <p:cNvSpPr/>
          <p:nvPr/>
        </p:nvSpPr>
        <p:spPr>
          <a:xfrm>
            <a:off x="5814740" y="2317410"/>
            <a:ext cx="1368152" cy="84938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Celebrity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1B6B371-3379-EF47-AD29-1666AC51C7BD}"/>
              </a:ext>
            </a:extLst>
          </p:cNvPr>
          <p:cNvSpPr/>
          <p:nvPr/>
        </p:nvSpPr>
        <p:spPr>
          <a:xfrm>
            <a:off x="7254900" y="2317410"/>
            <a:ext cx="1368152" cy="84938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Marketing / Hype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B14A434-ECD9-E245-9D55-0EDC6815C23A}"/>
              </a:ext>
            </a:extLst>
          </p:cNvPr>
          <p:cNvSpPr/>
          <p:nvPr/>
        </p:nvSpPr>
        <p:spPr>
          <a:xfrm>
            <a:off x="5805054" y="3226162"/>
            <a:ext cx="1368152" cy="84938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Utility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C4DA74E-EBBA-E54A-B145-7128383733F0}"/>
              </a:ext>
            </a:extLst>
          </p:cNvPr>
          <p:cNvSpPr/>
          <p:nvPr/>
        </p:nvSpPr>
        <p:spPr>
          <a:xfrm>
            <a:off x="7254900" y="3226162"/>
            <a:ext cx="1368152" cy="84938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Roadmap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852BC86-A2F7-C842-95A5-2DA824F31D65}"/>
              </a:ext>
            </a:extLst>
          </p:cNvPr>
          <p:cNvSpPr/>
          <p:nvPr/>
        </p:nvSpPr>
        <p:spPr>
          <a:xfrm>
            <a:off x="5814740" y="1398364"/>
            <a:ext cx="1368152" cy="84938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Team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4ECB3A43-B590-C44F-8948-104BFABD17F3}"/>
              </a:ext>
            </a:extLst>
          </p:cNvPr>
          <p:cNvSpPr/>
          <p:nvPr/>
        </p:nvSpPr>
        <p:spPr>
          <a:xfrm>
            <a:off x="7254900" y="1398364"/>
            <a:ext cx="1368152" cy="84938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Possibility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earn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59DE383-589C-904A-816B-46FD63611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988840"/>
            <a:ext cx="8020417" cy="460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35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6192BD2-28D3-4F4B-9E0E-602BFC5FC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9B7D15-6092-504F-ABF4-6E255E585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Roadmap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949B02F-3996-C243-A644-83003246B6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5536" y="1217048"/>
            <a:ext cx="3168352" cy="4032250"/>
          </a:xfrm>
        </p:spPr>
        <p:txBody>
          <a:bodyPr/>
          <a:lstStyle/>
          <a:p>
            <a:r>
              <a:rPr lang="en-US" sz="1600" b="1" dirty="0"/>
              <a:t>The Roadmap is defining what the NFT project wants to deliver when</a:t>
            </a:r>
          </a:p>
          <a:p>
            <a:r>
              <a:rPr lang="en-US" sz="1600" b="1" dirty="0"/>
              <a:t>It can be seen as a</a:t>
            </a:r>
          </a:p>
          <a:p>
            <a:pPr lvl="1"/>
            <a:r>
              <a:rPr lang="en-US" sz="1600" b="1" dirty="0"/>
              <a:t>Major product</a:t>
            </a:r>
          </a:p>
          <a:p>
            <a:pPr lvl="1"/>
            <a:r>
              <a:rPr lang="en-US" sz="1600" b="1" dirty="0"/>
              <a:t>Generator of demand before and after launch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FDFAC71-005D-9348-9544-F4BB9917AD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5870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757D58-6D5B-DC49-82E2-D4FE1B41A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Roadmap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DA25F3F-147A-C649-956A-E66DD020EA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D322580-787A-8F44-8F8D-B83D789A5B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unique</a:t>
            </a:r>
            <a:endParaRPr lang="de-DE" dirty="0"/>
          </a:p>
          <a:p>
            <a:r>
              <a:rPr lang="de-DE" dirty="0"/>
              <a:t>At least </a:t>
            </a:r>
            <a:r>
              <a:rPr lang="de-DE" dirty="0" err="1"/>
              <a:t>for</a:t>
            </a:r>
            <a:r>
              <a:rPr lang="de-DE" dirty="0"/>
              <a:t> 1 </a:t>
            </a:r>
            <a:r>
              <a:rPr lang="de-DE" dirty="0" err="1"/>
              <a:t>year</a:t>
            </a:r>
            <a:endParaRPr lang="de-DE" dirty="0"/>
          </a:p>
          <a:p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simple (not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2-3 </a:t>
            </a:r>
            <a:r>
              <a:rPr lang="de-DE" dirty="0" err="1"/>
              <a:t>milestone</a:t>
            </a:r>
            <a:r>
              <a:rPr lang="de-DE" dirty="0"/>
              <a:t> per </a:t>
            </a:r>
            <a:r>
              <a:rPr lang="de-DE" dirty="0" err="1"/>
              <a:t>year</a:t>
            </a:r>
            <a:r>
              <a:rPr lang="de-DE" dirty="0"/>
              <a:t>)</a:t>
            </a:r>
          </a:p>
          <a:p>
            <a:r>
              <a:rPr lang="de-DE" dirty="0" err="1"/>
              <a:t>Realistic</a:t>
            </a:r>
            <a:r>
              <a:rPr lang="de-DE" dirty="0"/>
              <a:t> e.g. </a:t>
            </a:r>
            <a:r>
              <a:rPr lang="de-DE" dirty="0" err="1"/>
              <a:t>maped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skills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project</a:t>
            </a:r>
            <a:r>
              <a:rPr lang="de-DE" dirty="0"/>
              <a:t> </a:t>
            </a:r>
            <a:r>
              <a:rPr lang="de-DE" dirty="0" err="1"/>
              <a:t>team</a:t>
            </a:r>
            <a:endParaRPr lang="de-DE" dirty="0"/>
          </a:p>
          <a:p>
            <a:r>
              <a:rPr lang="de-DE" dirty="0" err="1"/>
              <a:t>Avoid</a:t>
            </a:r>
            <a:r>
              <a:rPr lang="de-DE" dirty="0"/>
              <a:t>: </a:t>
            </a:r>
            <a:r>
              <a:rPr lang="de-DE" dirty="0" err="1"/>
              <a:t>metaverse</a:t>
            </a:r>
            <a:r>
              <a:rPr lang="de-DE" dirty="0"/>
              <a:t>, p2e, 3d </a:t>
            </a:r>
            <a:r>
              <a:rPr lang="de-DE" dirty="0" err="1"/>
              <a:t>avatars</a:t>
            </a:r>
            <a:r>
              <a:rPr lang="de-DE" dirty="0"/>
              <a:t>, </a:t>
            </a:r>
            <a:r>
              <a:rPr lang="de-DE" dirty="0" err="1"/>
              <a:t>merch</a:t>
            </a:r>
            <a:r>
              <a:rPr lang="de-DE" dirty="0"/>
              <a:t>, DAO etc.</a:t>
            </a:r>
          </a:p>
        </p:txBody>
      </p:sp>
    </p:spTree>
    <p:extLst>
      <p:ext uri="{BB962C8B-B14F-4D97-AF65-F5344CB8AC3E}">
        <p14:creationId xmlns:p14="http://schemas.microsoft.com/office/powerpoint/2010/main" val="387931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FD549F-C651-784C-812F-D2AD12022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Whitepaper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008BC23-E5ED-4D40-BBBF-D8FE1B9A59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0BCE5E7-E92F-2A48-AB61-B42CE363A2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laws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regulating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e.g. </a:t>
            </a:r>
            <a:r>
              <a:rPr lang="de-DE" dirty="0" err="1"/>
              <a:t>Serbia</a:t>
            </a:r>
            <a:r>
              <a:rPr lang="de-DE" dirty="0"/>
              <a:t>, EU etc.</a:t>
            </a:r>
          </a:p>
          <a:p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explain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strategy</a:t>
            </a:r>
            <a:endParaRPr lang="de-DE" dirty="0"/>
          </a:p>
          <a:p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instrument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gain</a:t>
            </a:r>
            <a:r>
              <a:rPr lang="de-DE" dirty="0"/>
              <a:t> </a:t>
            </a:r>
            <a:r>
              <a:rPr lang="de-DE" dirty="0" err="1"/>
              <a:t>trust</a:t>
            </a:r>
            <a:endParaRPr lang="de-DE" dirty="0"/>
          </a:p>
          <a:p>
            <a:r>
              <a:rPr lang="de-DE" dirty="0"/>
              <a:t>Main </a:t>
            </a:r>
            <a:r>
              <a:rPr lang="de-DE" dirty="0" err="1"/>
              <a:t>elements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Business </a:t>
            </a:r>
            <a:r>
              <a:rPr lang="de-DE" dirty="0" err="1"/>
              <a:t>model</a:t>
            </a:r>
            <a:r>
              <a:rPr lang="de-DE" dirty="0"/>
              <a:t> e.g. </a:t>
            </a:r>
            <a:r>
              <a:rPr lang="de-DE" dirty="0" err="1"/>
              <a:t>income</a:t>
            </a:r>
            <a:r>
              <a:rPr lang="de-DE" dirty="0"/>
              <a:t>, </a:t>
            </a:r>
            <a:r>
              <a:rPr lang="de-DE" dirty="0" err="1"/>
              <a:t>costs</a:t>
            </a:r>
            <a:r>
              <a:rPr lang="de-DE" dirty="0"/>
              <a:t>, </a:t>
            </a:r>
            <a:r>
              <a:rPr lang="de-DE" dirty="0" err="1"/>
              <a:t>allocations</a:t>
            </a:r>
            <a:r>
              <a:rPr lang="de-DE" dirty="0"/>
              <a:t> etc. </a:t>
            </a:r>
          </a:p>
          <a:p>
            <a:pPr lvl="1"/>
            <a:r>
              <a:rPr lang="de-DE" dirty="0" err="1"/>
              <a:t>Strategy</a:t>
            </a:r>
            <a:endParaRPr lang="de-DE" dirty="0"/>
          </a:p>
          <a:p>
            <a:pPr lvl="1"/>
            <a:r>
              <a:rPr lang="de-DE" dirty="0" err="1"/>
              <a:t>Responsibilities</a:t>
            </a:r>
            <a:r>
              <a:rPr lang="de-DE" dirty="0"/>
              <a:t> e.g. </a:t>
            </a:r>
            <a:r>
              <a:rPr lang="de-DE" dirty="0" err="1"/>
              <a:t>team</a:t>
            </a:r>
            <a:r>
              <a:rPr lang="de-DE" dirty="0"/>
              <a:t>, </a:t>
            </a:r>
            <a:r>
              <a:rPr lang="de-DE" dirty="0" err="1"/>
              <a:t>companies</a:t>
            </a:r>
            <a:r>
              <a:rPr lang="de-DE" dirty="0"/>
              <a:t>, </a:t>
            </a:r>
            <a:r>
              <a:rPr lang="de-DE" dirty="0" err="1"/>
              <a:t>investors</a:t>
            </a:r>
            <a:r>
              <a:rPr lang="de-DE" dirty="0"/>
              <a:t>, …</a:t>
            </a:r>
          </a:p>
          <a:p>
            <a:pPr lvl="1"/>
            <a:r>
              <a:rPr lang="de-DE" dirty="0"/>
              <a:t>Road </a:t>
            </a:r>
            <a:r>
              <a:rPr lang="de-DE" dirty="0" err="1"/>
              <a:t>map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1306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B345FE-AB83-6949-89AE-C56B2FEE2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Marketing </a:t>
            </a:r>
            <a:r>
              <a:rPr lang="de-DE" dirty="0" err="1"/>
              <a:t>strategy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EE55B74-B005-8942-BC5E-EAD4194CC8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525B70F-DDBB-F043-AF90-703F5AD2DA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Community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hype</a:t>
            </a:r>
            <a:r>
              <a:rPr lang="de-DE" dirty="0"/>
              <a:t> </a:t>
            </a:r>
            <a:r>
              <a:rPr lang="de-DE" dirty="0" err="1"/>
              <a:t>centric</a:t>
            </a:r>
            <a:endParaRPr lang="de-DE" dirty="0"/>
          </a:p>
          <a:p>
            <a:pPr lvl="1"/>
            <a:r>
              <a:rPr lang="de-DE" dirty="0"/>
              <a:t>Community </a:t>
            </a:r>
            <a:r>
              <a:rPr lang="de-DE" dirty="0" err="1"/>
              <a:t>building</a:t>
            </a:r>
            <a:endParaRPr lang="de-DE" dirty="0"/>
          </a:p>
          <a:p>
            <a:pPr lvl="1"/>
            <a:r>
              <a:rPr lang="de-DE" dirty="0"/>
              <a:t>Hype </a:t>
            </a:r>
            <a:r>
              <a:rPr lang="de-DE" dirty="0" err="1"/>
              <a:t>building</a:t>
            </a:r>
            <a:endParaRPr lang="de-DE" dirty="0"/>
          </a:p>
          <a:p>
            <a:r>
              <a:rPr lang="de-DE" dirty="0"/>
              <a:t>Key </a:t>
            </a:r>
            <a:r>
              <a:rPr lang="de-DE" dirty="0" err="1"/>
              <a:t>tools</a:t>
            </a:r>
            <a:r>
              <a:rPr lang="de-DE" dirty="0"/>
              <a:t>: </a:t>
            </a:r>
            <a:r>
              <a:rPr lang="de-DE" dirty="0" err="1"/>
              <a:t>Discord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Twitter</a:t>
            </a:r>
          </a:p>
          <a:p>
            <a:r>
              <a:rPr lang="de-DE" dirty="0"/>
              <a:t>Targets: </a:t>
            </a:r>
            <a:r>
              <a:rPr lang="de-DE" dirty="0" err="1"/>
              <a:t>follower</a:t>
            </a:r>
            <a:r>
              <a:rPr lang="de-DE" dirty="0"/>
              <a:t>, </a:t>
            </a:r>
            <a:r>
              <a:rPr lang="de-DE" dirty="0" err="1"/>
              <a:t>engagmenet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relevance</a:t>
            </a:r>
            <a:r>
              <a:rPr lang="de-DE" dirty="0"/>
              <a:t> </a:t>
            </a:r>
          </a:p>
          <a:p>
            <a:r>
              <a:rPr lang="de-DE" dirty="0"/>
              <a:t>Most </a:t>
            </a:r>
            <a:r>
              <a:rPr lang="de-DE" dirty="0" err="1"/>
              <a:t>important</a:t>
            </a:r>
            <a:r>
              <a:rPr lang="de-DE" dirty="0"/>
              <a:t>: </a:t>
            </a:r>
            <a:r>
              <a:rPr lang="de-DE" dirty="0" err="1">
                <a:solidFill>
                  <a:srgbClr val="FEFF65"/>
                </a:solidFill>
              </a:rPr>
              <a:t>twitter</a:t>
            </a:r>
            <a:r>
              <a:rPr lang="de-DE" dirty="0">
                <a:solidFill>
                  <a:srgbClr val="FEFF65"/>
                </a:solidFill>
              </a:rPr>
              <a:t> </a:t>
            </a:r>
            <a:r>
              <a:rPr lang="de-DE" dirty="0" err="1">
                <a:solidFill>
                  <a:srgbClr val="FEFF65"/>
                </a:solidFill>
              </a:rPr>
              <a:t>spaces</a:t>
            </a:r>
            <a:endParaRPr lang="de-DE" dirty="0">
              <a:solidFill>
                <a:srgbClr val="FEFF65"/>
              </a:solidFill>
            </a:endParaRPr>
          </a:p>
          <a:p>
            <a:endParaRPr lang="de-DE" dirty="0"/>
          </a:p>
          <a:p>
            <a:r>
              <a:rPr lang="de-DE" dirty="0"/>
              <a:t>Marketing </a:t>
            </a:r>
            <a:r>
              <a:rPr lang="de-DE" dirty="0" err="1"/>
              <a:t>strategy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define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Who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target</a:t>
            </a:r>
            <a:r>
              <a:rPr lang="de-DE" dirty="0"/>
              <a:t> „</a:t>
            </a:r>
            <a:r>
              <a:rPr lang="de-DE" dirty="0" err="1"/>
              <a:t>customer</a:t>
            </a:r>
            <a:r>
              <a:rPr lang="de-DE" dirty="0"/>
              <a:t>“?</a:t>
            </a:r>
          </a:p>
          <a:p>
            <a:pPr lvl="1"/>
            <a:r>
              <a:rPr lang="de-DE" dirty="0" err="1"/>
              <a:t>What</a:t>
            </a:r>
            <a:r>
              <a:rPr lang="de-DE" dirty="0"/>
              <a:t> do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communicate</a:t>
            </a:r>
            <a:r>
              <a:rPr lang="de-DE" dirty="0"/>
              <a:t>?</a:t>
            </a:r>
          </a:p>
          <a:p>
            <a:pPr lvl="1"/>
            <a:r>
              <a:rPr lang="de-DE" dirty="0" err="1"/>
              <a:t>How</a:t>
            </a:r>
            <a:r>
              <a:rPr lang="de-DE" dirty="0"/>
              <a:t> do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communicate</a:t>
            </a:r>
            <a:r>
              <a:rPr lang="de-DE" dirty="0"/>
              <a:t>?</a:t>
            </a:r>
          </a:p>
          <a:p>
            <a:pPr lvl="1"/>
            <a:r>
              <a:rPr lang="de-DE" dirty="0" err="1"/>
              <a:t>Where</a:t>
            </a:r>
            <a:r>
              <a:rPr lang="de-DE" dirty="0"/>
              <a:t> do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communicate</a:t>
            </a:r>
            <a:r>
              <a:rPr lang="de-DE" dirty="0"/>
              <a:t>?</a:t>
            </a:r>
          </a:p>
          <a:p>
            <a:pPr lvl="1"/>
            <a:r>
              <a:rPr lang="de-DE" dirty="0" err="1"/>
              <a:t>When</a:t>
            </a:r>
            <a:r>
              <a:rPr lang="de-DE" dirty="0"/>
              <a:t> do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communicate</a:t>
            </a:r>
            <a:r>
              <a:rPr lang="de-DE" dirty="0"/>
              <a:t>?</a:t>
            </a:r>
          </a:p>
          <a:p>
            <a:pPr lvl="1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6470DCF-2525-164A-8E6F-B81438917B2B}"/>
              </a:ext>
            </a:extLst>
          </p:cNvPr>
          <p:cNvSpPr txBox="1"/>
          <p:nvPr/>
        </p:nvSpPr>
        <p:spPr>
          <a:xfrm>
            <a:off x="5292080" y="4293096"/>
            <a:ext cx="2808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FFFF00"/>
                </a:solidFill>
              </a:rPr>
              <a:t>What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is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the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value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that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you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are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giving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to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the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community</a:t>
            </a:r>
            <a:r>
              <a:rPr lang="de-DE" dirty="0">
                <a:solidFill>
                  <a:srgbClr val="FFFF00"/>
                </a:solidFill>
              </a:rPr>
              <a:t>?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FFFF00"/>
                </a:solidFill>
              </a:rPr>
              <a:t>Why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should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somebody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give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to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you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his</a:t>
            </a:r>
            <a:r>
              <a:rPr lang="de-DE" dirty="0">
                <a:solidFill>
                  <a:srgbClr val="FFFF00"/>
                </a:solidFill>
              </a:rPr>
              <a:t> time?</a:t>
            </a:r>
          </a:p>
        </p:txBody>
      </p:sp>
      <p:sp>
        <p:nvSpPr>
          <p:cNvPr id="6" name="Geschweifte Klammer rechts 5">
            <a:extLst>
              <a:ext uri="{FF2B5EF4-FFF2-40B4-BE49-F238E27FC236}">
                <a16:creationId xmlns:a16="http://schemas.microsoft.com/office/drawing/2014/main" id="{D299FDC5-140E-EC46-803B-5BCC7DA99E85}"/>
              </a:ext>
            </a:extLst>
          </p:cNvPr>
          <p:cNvSpPr/>
          <p:nvPr/>
        </p:nvSpPr>
        <p:spPr>
          <a:xfrm>
            <a:off x="4572000" y="4149080"/>
            <a:ext cx="288032" cy="1512168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11909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5621D9-036D-CC4E-B941-F9377137A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 Tipps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sucesfull</a:t>
            </a:r>
            <a:r>
              <a:rPr lang="de-DE" dirty="0"/>
              <a:t> </a:t>
            </a:r>
            <a:r>
              <a:rPr lang="de-DE" dirty="0" err="1"/>
              <a:t>marketing</a:t>
            </a:r>
            <a:r>
              <a:rPr lang="de-DE" dirty="0"/>
              <a:t> </a:t>
            </a:r>
            <a:r>
              <a:rPr lang="de-DE" dirty="0" err="1"/>
              <a:t>startegy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D6CF670-C4E7-C14B-8D07-13F7A3700F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Web3 Space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22961D8-66AC-CB4B-83A0-D480C07313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sz="2400" dirty="0" err="1"/>
              <a:t>Identify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leaders</a:t>
            </a:r>
            <a:r>
              <a:rPr lang="de-DE" sz="2400" dirty="0"/>
              <a:t> in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space</a:t>
            </a:r>
            <a:endParaRPr lang="de-DE" sz="2400" dirty="0"/>
          </a:p>
          <a:p>
            <a:pPr marL="457200" indent="-457200">
              <a:buFont typeface="+mj-lt"/>
              <a:buAutoNum type="arabicPeriod"/>
            </a:pPr>
            <a:r>
              <a:rPr lang="de-DE" sz="2400" dirty="0"/>
              <a:t>Try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connect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leaders</a:t>
            </a:r>
            <a:endParaRPr lang="de-DE" sz="2400" dirty="0"/>
          </a:p>
          <a:p>
            <a:pPr marL="457200" indent="-457200">
              <a:buFont typeface="+mj-lt"/>
              <a:buAutoNum type="arabicPeriod"/>
            </a:pPr>
            <a:r>
              <a:rPr lang="de-DE" sz="2400" dirty="0"/>
              <a:t>Create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give</a:t>
            </a:r>
            <a:r>
              <a:rPr lang="de-DE" sz="2400" dirty="0"/>
              <a:t> </a:t>
            </a:r>
            <a:r>
              <a:rPr lang="de-DE" sz="2400" dirty="0" err="1"/>
              <a:t>value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community</a:t>
            </a:r>
            <a:endParaRPr lang="de-DE" sz="2400" dirty="0"/>
          </a:p>
          <a:p>
            <a:pPr marL="457200" indent="-457200">
              <a:buFont typeface="+mj-lt"/>
              <a:buAutoNum type="arabicPeriod"/>
            </a:pPr>
            <a:r>
              <a:rPr lang="de-DE" sz="2400" dirty="0" err="1"/>
              <a:t>Don‘t</a:t>
            </a:r>
            <a:r>
              <a:rPr lang="de-DE" sz="2400" dirty="0"/>
              <a:t> </a:t>
            </a:r>
            <a:r>
              <a:rPr lang="de-DE" sz="2400" dirty="0" err="1"/>
              <a:t>try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shill</a:t>
            </a:r>
            <a:r>
              <a:rPr lang="de-DE" sz="2400" dirty="0"/>
              <a:t> (</a:t>
            </a:r>
            <a:r>
              <a:rPr lang="de-DE" sz="2400" dirty="0" err="1"/>
              <a:t>sell</a:t>
            </a:r>
            <a:r>
              <a:rPr lang="de-DE" sz="2400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dirty="0" err="1"/>
              <a:t>Don‘t</a:t>
            </a:r>
            <a:r>
              <a:rPr lang="de-DE" sz="2400" dirty="0"/>
              <a:t> </a:t>
            </a:r>
            <a:r>
              <a:rPr lang="de-DE" sz="2400" dirty="0" err="1"/>
              <a:t>be</a:t>
            </a:r>
            <a:r>
              <a:rPr lang="de-DE" sz="2400" dirty="0"/>
              <a:t> fake, </a:t>
            </a:r>
            <a:r>
              <a:rPr lang="de-DE" sz="2400" dirty="0" err="1"/>
              <a:t>be</a:t>
            </a:r>
            <a:r>
              <a:rPr lang="de-DE" sz="2400" dirty="0"/>
              <a:t> real</a:t>
            </a:r>
          </a:p>
        </p:txBody>
      </p:sp>
    </p:spTree>
    <p:extLst>
      <p:ext uri="{BB962C8B-B14F-4D97-AF65-F5344CB8AC3E}">
        <p14:creationId xmlns:p14="http://schemas.microsoft.com/office/powerpoint/2010/main" val="19975147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hteck 29">
            <a:extLst>
              <a:ext uri="{FF2B5EF4-FFF2-40B4-BE49-F238E27FC236}">
                <a16:creationId xmlns:a16="http://schemas.microsoft.com/office/drawing/2014/main" id="{993D8B01-864A-B445-BEAA-7E604CCCB249}"/>
              </a:ext>
            </a:extLst>
          </p:cNvPr>
          <p:cNvSpPr/>
          <p:nvPr/>
        </p:nvSpPr>
        <p:spPr>
          <a:xfrm>
            <a:off x="7380312" y="6453336"/>
            <a:ext cx="1656184" cy="2880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8314D98-5B32-5E49-9C2C-6D2E5BCF0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Paralelisation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sequence</a:t>
            </a:r>
            <a:endParaRPr lang="de-DE" dirty="0"/>
          </a:p>
        </p:txBody>
      </p:sp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5E58852B-C154-5A48-867F-8D2AE1B8C964}"/>
              </a:ext>
            </a:extLst>
          </p:cNvPr>
          <p:cNvSpPr/>
          <p:nvPr/>
        </p:nvSpPr>
        <p:spPr>
          <a:xfrm>
            <a:off x="3491880" y="1881964"/>
            <a:ext cx="1981286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8B3358F-1DEF-C945-8CC8-D5B27C5FD4E1}"/>
              </a:ext>
            </a:extLst>
          </p:cNvPr>
          <p:cNvSpPr txBox="1"/>
          <p:nvPr/>
        </p:nvSpPr>
        <p:spPr>
          <a:xfrm>
            <a:off x="984505" y="1768753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FEFF65"/>
                </a:solidFill>
              </a:rPr>
              <a:t>Development </a:t>
            </a:r>
            <a:r>
              <a:rPr lang="de-DE" sz="1200" dirty="0" err="1">
                <a:solidFill>
                  <a:srgbClr val="FEFF65"/>
                </a:solidFill>
              </a:rPr>
              <a:t>of</a:t>
            </a:r>
            <a:r>
              <a:rPr lang="de-DE" sz="1200" dirty="0">
                <a:solidFill>
                  <a:srgbClr val="FEFF65"/>
                </a:solidFill>
              </a:rPr>
              <a:t> smart </a:t>
            </a:r>
            <a:r>
              <a:rPr lang="de-DE" sz="1200" dirty="0" err="1">
                <a:solidFill>
                  <a:srgbClr val="FEFF65"/>
                </a:solidFill>
              </a:rPr>
              <a:t>contract</a:t>
            </a:r>
            <a:endParaRPr lang="de-DE" sz="1200" dirty="0">
              <a:solidFill>
                <a:srgbClr val="FEFF65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4C3D6E0-2D58-0447-908A-6371607AE0ED}"/>
              </a:ext>
            </a:extLst>
          </p:cNvPr>
          <p:cNvSpPr txBox="1"/>
          <p:nvPr/>
        </p:nvSpPr>
        <p:spPr>
          <a:xfrm>
            <a:off x="984505" y="3668385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FEFF65"/>
                </a:solidFill>
              </a:rPr>
              <a:t>Development </a:t>
            </a:r>
            <a:r>
              <a:rPr lang="de-DE" sz="1200" dirty="0" err="1">
                <a:solidFill>
                  <a:srgbClr val="FEFF65"/>
                </a:solidFill>
              </a:rPr>
              <a:t>of</a:t>
            </a:r>
            <a:r>
              <a:rPr lang="de-DE" sz="1200" dirty="0">
                <a:solidFill>
                  <a:srgbClr val="FEFF65"/>
                </a:solidFill>
              </a:rPr>
              <a:t> mint </a:t>
            </a:r>
            <a:r>
              <a:rPr lang="de-DE" sz="1200" dirty="0" err="1">
                <a:solidFill>
                  <a:srgbClr val="FEFF65"/>
                </a:solidFill>
              </a:rPr>
              <a:t>page</a:t>
            </a:r>
            <a:endParaRPr lang="de-DE" sz="1200" dirty="0">
              <a:solidFill>
                <a:srgbClr val="FEFF65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8AAE804-9969-3643-AE0A-E6FA4495C6B9}"/>
              </a:ext>
            </a:extLst>
          </p:cNvPr>
          <p:cNvSpPr txBox="1"/>
          <p:nvPr/>
        </p:nvSpPr>
        <p:spPr>
          <a:xfrm>
            <a:off x="984505" y="2366375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FEFF65"/>
                </a:solidFill>
              </a:rPr>
              <a:t>Local</a:t>
            </a:r>
            <a:r>
              <a:rPr lang="de-DE" sz="1200" dirty="0">
                <a:solidFill>
                  <a:srgbClr val="FEFF65"/>
                </a:solidFill>
              </a:rPr>
              <a:t> </a:t>
            </a:r>
            <a:r>
              <a:rPr lang="de-DE" sz="1200" dirty="0" err="1">
                <a:solidFill>
                  <a:srgbClr val="FEFF65"/>
                </a:solidFill>
              </a:rPr>
              <a:t>testing</a:t>
            </a:r>
            <a:endParaRPr lang="de-DE" sz="1200" dirty="0">
              <a:solidFill>
                <a:srgbClr val="FEFF65"/>
              </a:solidFill>
            </a:endParaRPr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111D9475-9210-034B-922A-8788168ABB72}"/>
              </a:ext>
            </a:extLst>
          </p:cNvPr>
          <p:cNvSpPr/>
          <p:nvPr/>
        </p:nvSpPr>
        <p:spPr>
          <a:xfrm>
            <a:off x="4105014" y="2340517"/>
            <a:ext cx="1368152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B6095BC-CC51-7149-85FA-54EAB8E5A4B4}"/>
              </a:ext>
            </a:extLst>
          </p:cNvPr>
          <p:cNvSpPr txBox="1"/>
          <p:nvPr/>
        </p:nvSpPr>
        <p:spPr>
          <a:xfrm>
            <a:off x="984505" y="319928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FEFF65"/>
                </a:solidFill>
              </a:rPr>
              <a:t>Deployment</a:t>
            </a:r>
            <a:r>
              <a:rPr lang="de-DE" sz="1200" dirty="0">
                <a:solidFill>
                  <a:srgbClr val="FEFF65"/>
                </a:solidFill>
              </a:rPr>
              <a:t> </a:t>
            </a:r>
            <a:r>
              <a:rPr lang="de-DE" sz="1200" dirty="0" err="1">
                <a:solidFill>
                  <a:srgbClr val="FEFF65"/>
                </a:solidFill>
              </a:rPr>
              <a:t>and</a:t>
            </a:r>
            <a:r>
              <a:rPr lang="de-DE" sz="1200" dirty="0">
                <a:solidFill>
                  <a:srgbClr val="FEFF65"/>
                </a:solidFill>
              </a:rPr>
              <a:t> </a:t>
            </a:r>
            <a:r>
              <a:rPr lang="de-DE" sz="1200" dirty="0" err="1">
                <a:solidFill>
                  <a:srgbClr val="FEFF65"/>
                </a:solidFill>
              </a:rPr>
              <a:t>test</a:t>
            </a:r>
            <a:r>
              <a:rPr lang="de-DE" sz="1200" dirty="0">
                <a:solidFill>
                  <a:srgbClr val="FEFF65"/>
                </a:solidFill>
              </a:rPr>
              <a:t> on </a:t>
            </a:r>
            <a:r>
              <a:rPr lang="de-DE" sz="1200" dirty="0" err="1">
                <a:solidFill>
                  <a:srgbClr val="FEFF65"/>
                </a:solidFill>
              </a:rPr>
              <a:t>Testnet</a:t>
            </a:r>
            <a:endParaRPr lang="de-DE" sz="1200" dirty="0">
              <a:solidFill>
                <a:srgbClr val="FEFF65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C7BA574-64E1-CA41-8D5C-9CF29C86CB2D}"/>
              </a:ext>
            </a:extLst>
          </p:cNvPr>
          <p:cNvSpPr txBox="1"/>
          <p:nvPr/>
        </p:nvSpPr>
        <p:spPr>
          <a:xfrm>
            <a:off x="984504" y="2730191"/>
            <a:ext cx="1768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FEFF65"/>
                </a:solidFill>
              </a:rPr>
              <a:t>Deployment</a:t>
            </a:r>
            <a:r>
              <a:rPr lang="de-DE" sz="1200" dirty="0">
                <a:solidFill>
                  <a:srgbClr val="FEFF65"/>
                </a:solidFill>
              </a:rPr>
              <a:t> </a:t>
            </a:r>
            <a:r>
              <a:rPr lang="de-DE" sz="1200" dirty="0" err="1">
                <a:solidFill>
                  <a:srgbClr val="FEFF65"/>
                </a:solidFill>
              </a:rPr>
              <a:t>of</a:t>
            </a:r>
            <a:r>
              <a:rPr lang="de-DE" sz="1200" dirty="0">
                <a:solidFill>
                  <a:srgbClr val="FEFF65"/>
                </a:solidFill>
              </a:rPr>
              <a:t> Test NFTs/</a:t>
            </a:r>
            <a:r>
              <a:rPr lang="de-DE" sz="1200" dirty="0" err="1">
                <a:solidFill>
                  <a:srgbClr val="FEFF65"/>
                </a:solidFill>
              </a:rPr>
              <a:t>Metadata</a:t>
            </a:r>
            <a:r>
              <a:rPr lang="de-DE" sz="1200" dirty="0">
                <a:solidFill>
                  <a:srgbClr val="FEFF65"/>
                </a:solidFill>
              </a:rPr>
              <a:t> on </a:t>
            </a:r>
            <a:r>
              <a:rPr lang="de-DE" sz="1200" dirty="0" err="1">
                <a:solidFill>
                  <a:srgbClr val="FEFF65"/>
                </a:solidFill>
              </a:rPr>
              <a:t>ipfs</a:t>
            </a:r>
            <a:endParaRPr lang="de-DE" sz="1200" dirty="0">
              <a:solidFill>
                <a:srgbClr val="FEFF65"/>
              </a:solidFill>
            </a:endParaRPr>
          </a:p>
        </p:txBody>
      </p: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94DF0E07-1953-C14E-BD9D-9919E2579125}"/>
              </a:ext>
            </a:extLst>
          </p:cNvPr>
          <p:cNvSpPr/>
          <p:nvPr/>
        </p:nvSpPr>
        <p:spPr>
          <a:xfrm>
            <a:off x="4986858" y="2842829"/>
            <a:ext cx="486308" cy="28803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Abgerundetes Rechteck 12">
            <a:extLst>
              <a:ext uri="{FF2B5EF4-FFF2-40B4-BE49-F238E27FC236}">
                <a16:creationId xmlns:a16="http://schemas.microsoft.com/office/drawing/2014/main" id="{563B7005-844A-0A4C-A040-C56D3ABF4E27}"/>
              </a:ext>
            </a:extLst>
          </p:cNvPr>
          <p:cNvSpPr/>
          <p:nvPr/>
        </p:nvSpPr>
        <p:spPr>
          <a:xfrm>
            <a:off x="5473166" y="3305169"/>
            <a:ext cx="720080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A8B1C596-01E5-E144-AAD0-C6A7E3E9CFEC}"/>
              </a:ext>
            </a:extLst>
          </p:cNvPr>
          <p:cNvSpPr/>
          <p:nvPr/>
        </p:nvSpPr>
        <p:spPr>
          <a:xfrm>
            <a:off x="4393046" y="3800898"/>
            <a:ext cx="1800200" cy="28803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C7F732D-36C3-8348-A69D-542C9FA4674E}"/>
              </a:ext>
            </a:extLst>
          </p:cNvPr>
          <p:cNvSpPr txBox="1"/>
          <p:nvPr/>
        </p:nvSpPr>
        <p:spPr>
          <a:xfrm>
            <a:off x="984505" y="4196701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FEFF65"/>
                </a:solidFill>
              </a:rPr>
              <a:t>Deployment</a:t>
            </a:r>
            <a:r>
              <a:rPr lang="de-DE" sz="1200" dirty="0">
                <a:solidFill>
                  <a:srgbClr val="FEFF65"/>
                </a:solidFill>
              </a:rPr>
              <a:t> on </a:t>
            </a:r>
            <a:r>
              <a:rPr lang="de-DE" sz="1200" dirty="0" err="1">
                <a:solidFill>
                  <a:srgbClr val="FEFF65"/>
                </a:solidFill>
              </a:rPr>
              <a:t>mainnet</a:t>
            </a:r>
            <a:endParaRPr lang="de-DE" sz="1200" dirty="0">
              <a:solidFill>
                <a:srgbClr val="FEFF65"/>
              </a:solidFill>
            </a:endParaRPr>
          </a:p>
        </p:txBody>
      </p: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7BC2AB1D-CD65-234F-957C-22C8E9908A88}"/>
              </a:ext>
            </a:extLst>
          </p:cNvPr>
          <p:cNvSpPr/>
          <p:nvPr/>
        </p:nvSpPr>
        <p:spPr>
          <a:xfrm>
            <a:off x="6168094" y="4299541"/>
            <a:ext cx="432048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FB333D5-4A3F-2F4A-AFF0-78D2996F1B22}"/>
              </a:ext>
            </a:extLst>
          </p:cNvPr>
          <p:cNvSpPr txBox="1"/>
          <p:nvPr/>
        </p:nvSpPr>
        <p:spPr>
          <a:xfrm>
            <a:off x="984504" y="4658366"/>
            <a:ext cx="1768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FEFF65"/>
                </a:solidFill>
              </a:rPr>
              <a:t>Deployment</a:t>
            </a:r>
            <a:r>
              <a:rPr lang="de-DE" sz="1200" dirty="0">
                <a:solidFill>
                  <a:srgbClr val="FEFF65"/>
                </a:solidFill>
              </a:rPr>
              <a:t> </a:t>
            </a:r>
            <a:r>
              <a:rPr lang="de-DE" sz="1200" dirty="0" err="1">
                <a:solidFill>
                  <a:srgbClr val="FEFF65"/>
                </a:solidFill>
              </a:rPr>
              <a:t>of</a:t>
            </a:r>
            <a:r>
              <a:rPr lang="de-DE" sz="1200" dirty="0">
                <a:solidFill>
                  <a:srgbClr val="FEFF65"/>
                </a:solidFill>
              </a:rPr>
              <a:t> NFTs/</a:t>
            </a:r>
            <a:r>
              <a:rPr lang="de-DE" sz="1200" dirty="0" err="1">
                <a:solidFill>
                  <a:srgbClr val="FEFF65"/>
                </a:solidFill>
              </a:rPr>
              <a:t>Metadata</a:t>
            </a:r>
            <a:r>
              <a:rPr lang="de-DE" sz="1200" dirty="0">
                <a:solidFill>
                  <a:srgbClr val="FEFF65"/>
                </a:solidFill>
              </a:rPr>
              <a:t> on </a:t>
            </a:r>
            <a:r>
              <a:rPr lang="de-DE" sz="1200" dirty="0" err="1">
                <a:solidFill>
                  <a:srgbClr val="FEFF65"/>
                </a:solidFill>
              </a:rPr>
              <a:t>ipfs</a:t>
            </a:r>
            <a:endParaRPr lang="de-DE" sz="1200" dirty="0">
              <a:solidFill>
                <a:srgbClr val="FEFF65"/>
              </a:solidFill>
            </a:endParaRPr>
          </a:p>
        </p:txBody>
      </p:sp>
      <p:sp>
        <p:nvSpPr>
          <p:cNvPr id="19" name="Abgerundetes Rechteck 18">
            <a:extLst>
              <a:ext uri="{FF2B5EF4-FFF2-40B4-BE49-F238E27FC236}">
                <a16:creationId xmlns:a16="http://schemas.microsoft.com/office/drawing/2014/main" id="{170FD2B6-334D-F24F-8C3F-107600ED3E00}"/>
              </a:ext>
            </a:extLst>
          </p:cNvPr>
          <p:cNvSpPr/>
          <p:nvPr/>
        </p:nvSpPr>
        <p:spPr>
          <a:xfrm>
            <a:off x="5680214" y="4758967"/>
            <a:ext cx="919928" cy="28803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6DE84FDC-A98F-A74C-8EA5-C21C46C6C98F}"/>
              </a:ext>
            </a:extLst>
          </p:cNvPr>
          <p:cNvSpPr/>
          <p:nvPr/>
        </p:nvSpPr>
        <p:spPr>
          <a:xfrm>
            <a:off x="6140178" y="5208391"/>
            <a:ext cx="459964" cy="28803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485B9C4-3E9B-924F-962F-579E2595B1DA}"/>
              </a:ext>
            </a:extLst>
          </p:cNvPr>
          <p:cNvSpPr txBox="1"/>
          <p:nvPr/>
        </p:nvSpPr>
        <p:spPr>
          <a:xfrm>
            <a:off x="984505" y="5105550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FEFF65"/>
                </a:solidFill>
              </a:rPr>
              <a:t>Deployment</a:t>
            </a:r>
            <a:r>
              <a:rPr lang="de-DE" sz="1200" dirty="0">
                <a:solidFill>
                  <a:srgbClr val="FEFF65"/>
                </a:solidFill>
              </a:rPr>
              <a:t> </a:t>
            </a:r>
            <a:r>
              <a:rPr lang="de-DE" sz="1200" dirty="0" err="1">
                <a:solidFill>
                  <a:srgbClr val="FEFF65"/>
                </a:solidFill>
              </a:rPr>
              <a:t>of</a:t>
            </a:r>
            <a:r>
              <a:rPr lang="de-DE" sz="1200" dirty="0">
                <a:solidFill>
                  <a:srgbClr val="FEFF65"/>
                </a:solidFill>
              </a:rPr>
              <a:t> mint </a:t>
            </a:r>
            <a:r>
              <a:rPr lang="de-DE" sz="1200" dirty="0" err="1">
                <a:solidFill>
                  <a:srgbClr val="FEFF65"/>
                </a:solidFill>
              </a:rPr>
              <a:t>page</a:t>
            </a:r>
            <a:endParaRPr lang="de-DE" sz="1200" dirty="0">
              <a:solidFill>
                <a:srgbClr val="FEFF65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F7B6849-A784-3849-B6E3-399D2806B50E}"/>
              </a:ext>
            </a:extLst>
          </p:cNvPr>
          <p:cNvSpPr txBox="1"/>
          <p:nvPr/>
        </p:nvSpPr>
        <p:spPr>
          <a:xfrm>
            <a:off x="991807" y="5596560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FEFF65"/>
                </a:solidFill>
              </a:rPr>
              <a:t>Creation</a:t>
            </a:r>
            <a:r>
              <a:rPr lang="de-DE" sz="1200" dirty="0">
                <a:solidFill>
                  <a:srgbClr val="FEFF65"/>
                </a:solidFill>
              </a:rPr>
              <a:t> </a:t>
            </a:r>
            <a:r>
              <a:rPr lang="de-DE" sz="1200" dirty="0" err="1">
                <a:solidFill>
                  <a:srgbClr val="FEFF65"/>
                </a:solidFill>
              </a:rPr>
              <a:t>of</a:t>
            </a:r>
            <a:r>
              <a:rPr lang="de-DE" sz="1200" dirty="0">
                <a:solidFill>
                  <a:srgbClr val="FEFF65"/>
                </a:solidFill>
              </a:rPr>
              <a:t> </a:t>
            </a:r>
            <a:r>
              <a:rPr lang="de-DE" sz="1200" dirty="0" err="1">
                <a:solidFill>
                  <a:srgbClr val="FEFF65"/>
                </a:solidFill>
              </a:rPr>
              <a:t>artwork</a:t>
            </a:r>
            <a:r>
              <a:rPr lang="de-DE" sz="1200" dirty="0">
                <a:solidFill>
                  <a:srgbClr val="FEFF65"/>
                </a:solidFill>
              </a:rPr>
              <a:t> </a:t>
            </a:r>
            <a:r>
              <a:rPr lang="de-DE" sz="1200" dirty="0" err="1">
                <a:solidFill>
                  <a:srgbClr val="FEFF65"/>
                </a:solidFill>
              </a:rPr>
              <a:t>and</a:t>
            </a:r>
            <a:r>
              <a:rPr lang="de-DE" sz="1200" dirty="0">
                <a:solidFill>
                  <a:srgbClr val="FEFF65"/>
                </a:solidFill>
              </a:rPr>
              <a:t> utilities</a:t>
            </a:r>
          </a:p>
        </p:txBody>
      </p:sp>
      <p:sp>
        <p:nvSpPr>
          <p:cNvPr id="23" name="Abgerundetes Rechteck 22">
            <a:extLst>
              <a:ext uri="{FF2B5EF4-FFF2-40B4-BE49-F238E27FC236}">
                <a16:creationId xmlns:a16="http://schemas.microsoft.com/office/drawing/2014/main" id="{E1FA4746-9776-0B4B-AFC0-A603E441CC3D}"/>
              </a:ext>
            </a:extLst>
          </p:cNvPr>
          <p:cNvSpPr/>
          <p:nvPr/>
        </p:nvSpPr>
        <p:spPr>
          <a:xfrm>
            <a:off x="3492488" y="5699400"/>
            <a:ext cx="2187725" cy="28803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aute 23">
            <a:extLst>
              <a:ext uri="{FF2B5EF4-FFF2-40B4-BE49-F238E27FC236}">
                <a16:creationId xmlns:a16="http://schemas.microsoft.com/office/drawing/2014/main" id="{085287B8-7B42-8944-966C-9F0C759EE98C}"/>
              </a:ext>
            </a:extLst>
          </p:cNvPr>
          <p:cNvSpPr/>
          <p:nvPr/>
        </p:nvSpPr>
        <p:spPr>
          <a:xfrm>
            <a:off x="6600142" y="6074248"/>
            <a:ext cx="378572" cy="354199"/>
          </a:xfrm>
          <a:prstGeom prst="diamond">
            <a:avLst/>
          </a:prstGeom>
          <a:solidFill>
            <a:srgbClr val="E0E77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84F72CE-3F7F-2A40-8A25-92E1DAEEFB5F}"/>
              </a:ext>
            </a:extLst>
          </p:cNvPr>
          <p:cNvSpPr txBox="1"/>
          <p:nvPr/>
        </p:nvSpPr>
        <p:spPr>
          <a:xfrm>
            <a:off x="1008034" y="6135424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FEFF65"/>
                </a:solidFill>
              </a:rPr>
              <a:t>MINT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B5F7F15-56D7-6D49-9CFF-E5590AA7C797}"/>
              </a:ext>
            </a:extLst>
          </p:cNvPr>
          <p:cNvSpPr txBox="1"/>
          <p:nvPr/>
        </p:nvSpPr>
        <p:spPr>
          <a:xfrm>
            <a:off x="1008034" y="6473234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FEFF65"/>
                </a:solidFill>
              </a:rPr>
              <a:t>REVEAL</a:t>
            </a:r>
          </a:p>
        </p:txBody>
      </p:sp>
      <p:sp>
        <p:nvSpPr>
          <p:cNvPr id="27" name="Raute 26">
            <a:extLst>
              <a:ext uri="{FF2B5EF4-FFF2-40B4-BE49-F238E27FC236}">
                <a16:creationId xmlns:a16="http://schemas.microsoft.com/office/drawing/2014/main" id="{B1EEB038-98A6-6C40-AA3B-0174015EA6C0}"/>
              </a:ext>
            </a:extLst>
          </p:cNvPr>
          <p:cNvSpPr/>
          <p:nvPr/>
        </p:nvSpPr>
        <p:spPr>
          <a:xfrm>
            <a:off x="7668952" y="6381328"/>
            <a:ext cx="402206" cy="384929"/>
          </a:xfrm>
          <a:prstGeom prst="diamon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B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C2A3E86C-0AAD-1849-862C-5EAFFDB02217}"/>
              </a:ext>
            </a:extLst>
          </p:cNvPr>
          <p:cNvSpPr txBox="1"/>
          <p:nvPr/>
        </p:nvSpPr>
        <p:spPr>
          <a:xfrm>
            <a:off x="1008034" y="1273762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FEFF65"/>
                </a:solidFill>
              </a:rPr>
              <a:t>Requirements</a:t>
            </a:r>
            <a:r>
              <a:rPr lang="de-DE" sz="1200" dirty="0">
                <a:solidFill>
                  <a:srgbClr val="FEFF65"/>
                </a:solidFill>
              </a:rPr>
              <a:t> </a:t>
            </a:r>
            <a:r>
              <a:rPr lang="de-DE" sz="1200" dirty="0" err="1">
                <a:solidFill>
                  <a:srgbClr val="FEFF65"/>
                </a:solidFill>
              </a:rPr>
              <a:t>definition</a:t>
            </a:r>
            <a:endParaRPr lang="de-DE" sz="1200" dirty="0">
              <a:solidFill>
                <a:srgbClr val="FEFF65"/>
              </a:solidFill>
            </a:endParaRPr>
          </a:p>
        </p:txBody>
      </p:sp>
      <p:sp>
        <p:nvSpPr>
          <p:cNvPr id="29" name="Abgerundetes Rechteck 28">
            <a:extLst>
              <a:ext uri="{FF2B5EF4-FFF2-40B4-BE49-F238E27FC236}">
                <a16:creationId xmlns:a16="http://schemas.microsoft.com/office/drawing/2014/main" id="{89AF7602-077A-F344-A2D1-1FF382B8B0AF}"/>
              </a:ext>
            </a:extLst>
          </p:cNvPr>
          <p:cNvSpPr/>
          <p:nvPr/>
        </p:nvSpPr>
        <p:spPr>
          <a:xfrm>
            <a:off x="2614953" y="1339357"/>
            <a:ext cx="876927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56E78AA5-2AE4-294F-BDEA-4D892EA280EA}"/>
              </a:ext>
            </a:extLst>
          </p:cNvPr>
          <p:cNvSpPr txBox="1"/>
          <p:nvPr/>
        </p:nvSpPr>
        <p:spPr>
          <a:xfrm>
            <a:off x="1008034" y="790285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FEFF65"/>
                </a:solidFill>
              </a:rPr>
              <a:t>Marketing </a:t>
            </a:r>
            <a:r>
              <a:rPr lang="de-DE" sz="1200" dirty="0" err="1">
                <a:solidFill>
                  <a:srgbClr val="FEFF65"/>
                </a:solidFill>
              </a:rPr>
              <a:t>execution</a:t>
            </a:r>
            <a:endParaRPr lang="de-DE" sz="1200" dirty="0">
              <a:solidFill>
                <a:srgbClr val="FEFF65"/>
              </a:solidFill>
            </a:endParaRPr>
          </a:p>
        </p:txBody>
      </p:sp>
      <p:sp>
        <p:nvSpPr>
          <p:cNvPr id="32" name="Abgerundetes Rechteck 31">
            <a:extLst>
              <a:ext uri="{FF2B5EF4-FFF2-40B4-BE49-F238E27FC236}">
                <a16:creationId xmlns:a16="http://schemas.microsoft.com/office/drawing/2014/main" id="{FC63A884-178B-4440-B743-00B0CF2B0487}"/>
              </a:ext>
            </a:extLst>
          </p:cNvPr>
          <p:cNvSpPr/>
          <p:nvPr/>
        </p:nvSpPr>
        <p:spPr>
          <a:xfrm>
            <a:off x="2174866" y="875313"/>
            <a:ext cx="6357574" cy="28803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335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1"/>
          <p:cNvSpPr txBox="1">
            <a:spLocks noGrp="1"/>
          </p:cNvSpPr>
          <p:nvPr>
            <p:ph type="title"/>
          </p:nvPr>
        </p:nvSpPr>
        <p:spPr>
          <a:xfrm>
            <a:off x="179512" y="188640"/>
            <a:ext cx="8964488" cy="42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Who </a:t>
            </a:r>
            <a:r>
              <a:rPr lang="de-DE" dirty="0" err="1"/>
              <a:t>is</a:t>
            </a:r>
            <a:r>
              <a:rPr lang="de-DE" dirty="0"/>
              <a:t> Professor John </a:t>
            </a:r>
            <a:r>
              <a:rPr lang="de-DE" dirty="0" err="1"/>
              <a:t>Keeting</a:t>
            </a:r>
            <a:r>
              <a:rPr lang="de-DE" dirty="0"/>
              <a:t>?</a:t>
            </a:r>
            <a:endParaRPr dirty="0"/>
          </a:p>
        </p:txBody>
      </p:sp>
      <p:sp>
        <p:nvSpPr>
          <p:cNvPr id="503" name="Google Shape;503;p11"/>
          <p:cNvSpPr txBox="1">
            <a:spLocks noGrp="1"/>
          </p:cNvSpPr>
          <p:nvPr>
            <p:ph type="body" idx="1"/>
          </p:nvPr>
        </p:nvSpPr>
        <p:spPr>
          <a:xfrm>
            <a:off x="179512" y="714400"/>
            <a:ext cx="8964488" cy="41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CDDF00"/>
              </a:buClr>
              <a:buSzPts val="2000"/>
              <a:buFont typeface="Arial"/>
              <a:buNone/>
            </a:pPr>
            <a:r>
              <a:rPr lang="de-DE" dirty="0"/>
              <a:t>@</a:t>
            </a:r>
            <a:r>
              <a:rPr lang="de-DE" dirty="0" err="1"/>
              <a:t>ProfKeeting</a:t>
            </a:r>
            <a:endParaRPr dirty="0"/>
          </a:p>
        </p:txBody>
      </p:sp>
      <p:pic>
        <p:nvPicPr>
          <p:cNvPr id="505" name="Google Shape;50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094" y="3743315"/>
            <a:ext cx="2039751" cy="31146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D1A84151-484E-A09B-4443-D411EB3A4767}"/>
              </a:ext>
            </a:extLst>
          </p:cNvPr>
          <p:cNvSpPr/>
          <p:nvPr/>
        </p:nvSpPr>
        <p:spPr>
          <a:xfrm>
            <a:off x="7182838" y="6198066"/>
            <a:ext cx="1944216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4" name="Google Shape;504;p11"/>
          <p:cNvSpPr txBox="1">
            <a:spLocks noGrp="1"/>
          </p:cNvSpPr>
          <p:nvPr>
            <p:ph type="body" idx="2"/>
          </p:nvPr>
        </p:nvSpPr>
        <p:spPr>
          <a:xfrm>
            <a:off x="3622" y="1196950"/>
            <a:ext cx="8208962" cy="2592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42950" lvl="1" indent="-285750" algn="l" rtl="0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–"/>
            </a:pPr>
            <a:r>
              <a:rPr lang="de-DE" sz="1500" dirty="0"/>
              <a:t>Darko Pavic, </a:t>
            </a:r>
            <a:r>
              <a:rPr lang="de-DE" sz="1500" dirty="0" err="1"/>
              <a:t>owner</a:t>
            </a:r>
            <a:r>
              <a:rPr lang="de-DE" sz="1500" dirty="0"/>
              <a:t> and CEO </a:t>
            </a:r>
            <a:r>
              <a:rPr lang="de-DE" sz="1500" dirty="0" err="1"/>
              <a:t>of</a:t>
            </a:r>
            <a:r>
              <a:rPr lang="de-DE" sz="1500" dirty="0"/>
              <a:t> Fiscal Solutions </a:t>
            </a:r>
          </a:p>
          <a:p>
            <a:pPr marL="1200150" lvl="2" indent="-285750">
              <a:spcBef>
                <a:spcPts val="300"/>
              </a:spcBef>
              <a:buSzPts val="1500"/>
              <a:buFont typeface="Arial"/>
              <a:buChar char="–"/>
            </a:pPr>
            <a:r>
              <a:rPr lang="de-DE" sz="1400" dirty="0" err="1"/>
              <a:t>We</a:t>
            </a:r>
            <a:r>
              <a:rPr lang="de-DE" sz="1400" dirty="0"/>
              <a:t> </a:t>
            </a:r>
            <a:r>
              <a:rPr lang="de-DE" sz="1400" dirty="0" err="1"/>
              <a:t>are</a:t>
            </a:r>
            <a:r>
              <a:rPr lang="de-DE" sz="1400" dirty="0"/>
              <a:t> an IT </a:t>
            </a:r>
            <a:r>
              <a:rPr lang="de-DE" sz="1400" dirty="0" err="1"/>
              <a:t>company</a:t>
            </a:r>
            <a:r>
              <a:rPr lang="de-DE" sz="1400" dirty="0"/>
              <a:t> (SW).</a:t>
            </a:r>
          </a:p>
          <a:p>
            <a:pPr marL="1200150" lvl="2" indent="-285750">
              <a:spcBef>
                <a:spcPts val="300"/>
              </a:spcBef>
              <a:buSzPts val="1500"/>
              <a:buFont typeface="Arial"/>
              <a:buChar char="–"/>
            </a:pPr>
            <a:r>
              <a:rPr lang="de-DE" sz="1400" dirty="0"/>
              <a:t>On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market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19 </a:t>
            </a:r>
            <a:r>
              <a:rPr lang="de-DE" sz="1400" dirty="0" err="1"/>
              <a:t>years</a:t>
            </a:r>
            <a:r>
              <a:rPr lang="de-DE" sz="1400" dirty="0"/>
              <a:t> </a:t>
            </a:r>
            <a:r>
              <a:rPr lang="de-DE" sz="1400" dirty="0" err="1"/>
              <a:t>already</a:t>
            </a:r>
            <a:r>
              <a:rPr lang="de-DE" sz="1400" dirty="0"/>
              <a:t>.</a:t>
            </a:r>
          </a:p>
          <a:p>
            <a:pPr marL="1200150" lvl="2" indent="-285750">
              <a:spcBef>
                <a:spcPts val="300"/>
              </a:spcBef>
              <a:buSzPts val="1500"/>
              <a:buFont typeface="Arial"/>
              <a:buChar char="–"/>
            </a:pPr>
            <a:r>
              <a:rPr lang="de-DE" sz="1400" dirty="0" err="1"/>
              <a:t>We</a:t>
            </a:r>
            <a:r>
              <a:rPr lang="de-DE" sz="1400" dirty="0"/>
              <a:t> </a:t>
            </a:r>
            <a:r>
              <a:rPr lang="de-DE" sz="1400" dirty="0" err="1"/>
              <a:t>create</a:t>
            </a:r>
            <a:r>
              <a:rPr lang="de-DE" sz="1400" dirty="0"/>
              <a:t> </a:t>
            </a:r>
            <a:r>
              <a:rPr lang="de-DE" sz="1400" dirty="0" err="1"/>
              <a:t>software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large international </a:t>
            </a:r>
            <a:r>
              <a:rPr lang="de-DE" sz="1400" dirty="0" err="1"/>
              <a:t>retailers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large POS SW </a:t>
            </a:r>
            <a:r>
              <a:rPr lang="de-DE" sz="1400" dirty="0" err="1"/>
              <a:t>providers</a:t>
            </a:r>
            <a:r>
              <a:rPr lang="de-DE" sz="1400" dirty="0"/>
              <a:t>.</a:t>
            </a:r>
          </a:p>
          <a:p>
            <a:pPr marL="1200150" lvl="2" indent="-285750">
              <a:spcBef>
                <a:spcPts val="300"/>
              </a:spcBef>
              <a:buSzPts val="1500"/>
              <a:buFont typeface="Arial"/>
              <a:buChar char="–"/>
            </a:pPr>
            <a:r>
              <a:rPr lang="de-DE" sz="1400" dirty="0" err="1"/>
              <a:t>Our</a:t>
            </a:r>
            <a:r>
              <a:rPr lang="de-DE" sz="1400" dirty="0"/>
              <a:t> </a:t>
            </a:r>
            <a:r>
              <a:rPr lang="de-DE" sz="1400" dirty="0" err="1"/>
              <a:t>product</a:t>
            </a:r>
            <a:r>
              <a:rPr lang="de-DE" sz="1400" dirty="0"/>
              <a:t> </a:t>
            </a:r>
            <a:r>
              <a:rPr lang="de-DE" sz="1400" dirty="0" err="1"/>
              <a:t>enables</a:t>
            </a:r>
            <a:r>
              <a:rPr lang="de-DE" sz="1400" dirty="0"/>
              <a:t> </a:t>
            </a:r>
            <a:r>
              <a:rPr lang="de-DE" sz="1400" dirty="0" err="1"/>
              <a:t>retailers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expand</a:t>
            </a:r>
            <a:r>
              <a:rPr lang="de-DE" sz="1400" dirty="0"/>
              <a:t> </a:t>
            </a:r>
            <a:r>
              <a:rPr lang="de-DE" sz="1400" dirty="0" err="1"/>
              <a:t>internationally</a:t>
            </a:r>
            <a:r>
              <a:rPr lang="de-DE" sz="1400" dirty="0"/>
              <a:t>.</a:t>
            </a:r>
          </a:p>
          <a:p>
            <a:pPr marL="1200150" lvl="2" indent="-285750">
              <a:spcBef>
                <a:spcPts val="300"/>
              </a:spcBef>
              <a:buSzPts val="1500"/>
              <a:buFont typeface="Arial"/>
              <a:buChar char="–"/>
            </a:pPr>
            <a:r>
              <a:rPr lang="de-DE" sz="1400" dirty="0" err="1"/>
              <a:t>Our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r>
              <a:rPr lang="de-DE" sz="1400" dirty="0"/>
              <a:t>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err="1"/>
              <a:t>used</a:t>
            </a:r>
            <a:r>
              <a:rPr lang="de-DE" sz="1400" dirty="0"/>
              <a:t> in 17 countries.</a:t>
            </a:r>
          </a:p>
          <a:p>
            <a:pPr marL="742950" lvl="1" indent="-285750">
              <a:spcBef>
                <a:spcPts val="300"/>
              </a:spcBef>
              <a:buSzPts val="1500"/>
            </a:pPr>
            <a:r>
              <a:rPr lang="de-DE" sz="1500" dirty="0"/>
              <a:t>Engineer and </a:t>
            </a:r>
            <a:r>
              <a:rPr lang="de-DE" sz="1500" dirty="0" err="1"/>
              <a:t>software</a:t>
            </a:r>
            <a:r>
              <a:rPr lang="de-DE" sz="1500" dirty="0"/>
              <a:t> </a:t>
            </a:r>
            <a:r>
              <a:rPr lang="de-DE" sz="1500" dirty="0" err="1"/>
              <a:t>developer</a:t>
            </a:r>
            <a:r>
              <a:rPr lang="de-DE" sz="1500" dirty="0"/>
              <a:t> </a:t>
            </a:r>
            <a:endParaRPr lang="de-DE" sz="1500" b="1" dirty="0">
              <a:solidFill>
                <a:srgbClr val="538CD5"/>
              </a:solidFill>
            </a:endParaRPr>
          </a:p>
          <a:p>
            <a:pPr marL="742950" lvl="1" indent="-285750">
              <a:spcBef>
                <a:spcPts val="300"/>
              </a:spcBef>
              <a:buSzPts val="1500"/>
            </a:pPr>
            <a:r>
              <a:rPr lang="de-DE" sz="1500" dirty="0" err="1"/>
              <a:t>Founder</a:t>
            </a:r>
            <a:r>
              <a:rPr lang="de-DE" sz="1500" dirty="0"/>
              <a:t> </a:t>
            </a:r>
            <a:r>
              <a:rPr lang="de-DE" sz="1500" dirty="0" err="1"/>
              <a:t>and</a:t>
            </a:r>
            <a:r>
              <a:rPr lang="de-DE" sz="1500" dirty="0"/>
              <a:t> </a:t>
            </a:r>
            <a:r>
              <a:rPr lang="de-DE" sz="1500" dirty="0" err="1"/>
              <a:t>director</a:t>
            </a:r>
            <a:r>
              <a:rPr lang="de-DE" sz="1500" dirty="0"/>
              <a:t> </a:t>
            </a:r>
            <a:r>
              <a:rPr lang="de-DE" sz="1500" dirty="0" err="1"/>
              <a:t>of</a:t>
            </a:r>
            <a:r>
              <a:rPr lang="de-DE" sz="1500" dirty="0"/>
              <a:t> </a:t>
            </a:r>
            <a:r>
              <a:rPr lang="de-DE" sz="1500" dirty="0" err="1">
                <a:solidFill>
                  <a:srgbClr val="FEFF65"/>
                </a:solidFill>
              </a:rPr>
              <a:t>Ape</a:t>
            </a:r>
            <a:r>
              <a:rPr lang="de-DE" sz="1500" dirty="0">
                <a:solidFill>
                  <a:srgbClr val="FEFF65"/>
                </a:solidFill>
              </a:rPr>
              <a:t> School</a:t>
            </a:r>
            <a:endParaRPr lang="de-DE" sz="1600" dirty="0">
              <a:solidFill>
                <a:srgbClr val="FEFF65"/>
              </a:solidFill>
            </a:endParaRPr>
          </a:p>
          <a:p>
            <a:pPr marL="742950" lvl="1" indent="-285750">
              <a:spcBef>
                <a:spcPts val="300"/>
              </a:spcBef>
              <a:buSzPts val="1500"/>
            </a:pPr>
            <a:r>
              <a:rPr lang="de-DE" sz="1500" dirty="0">
                <a:solidFill>
                  <a:srgbClr val="FF0000"/>
                </a:solidFill>
              </a:rPr>
              <a:t>https://</a:t>
            </a:r>
            <a:r>
              <a:rPr lang="de-DE" sz="1500" dirty="0" err="1">
                <a:solidFill>
                  <a:srgbClr val="FF0000"/>
                </a:solidFill>
              </a:rPr>
              <a:t>www.linkedin.com</a:t>
            </a:r>
            <a:r>
              <a:rPr lang="de-DE" sz="1500" dirty="0">
                <a:solidFill>
                  <a:srgbClr val="FF0000"/>
                </a:solidFill>
              </a:rPr>
              <a:t>/in/</a:t>
            </a:r>
            <a:r>
              <a:rPr lang="de-DE" sz="1500" dirty="0" err="1">
                <a:solidFill>
                  <a:srgbClr val="FF0000"/>
                </a:solidFill>
              </a:rPr>
              <a:t>darko-pavic</a:t>
            </a:r>
            <a:r>
              <a:rPr lang="de-DE" sz="1500" dirty="0">
                <a:solidFill>
                  <a:srgbClr val="FF0000"/>
                </a:solidFill>
              </a:rPr>
              <a:t>/</a:t>
            </a:r>
          </a:p>
          <a:p>
            <a:pPr marL="742950" lvl="1" indent="-285750">
              <a:spcBef>
                <a:spcPts val="300"/>
              </a:spcBef>
              <a:buSzPts val="1500"/>
            </a:pPr>
            <a:endParaRPr sz="1500" dirty="0">
              <a:solidFill>
                <a:srgbClr val="FF0000"/>
              </a:solidFill>
            </a:endParaRPr>
          </a:p>
          <a:p>
            <a:pPr marL="742950" lvl="1" indent="-190500" algn="l" rtl="0">
              <a:spcBef>
                <a:spcPts val="300"/>
              </a:spcBef>
              <a:spcAft>
                <a:spcPts val="0"/>
              </a:spcAft>
              <a:buSzPts val="1500"/>
              <a:buFont typeface="Arial"/>
              <a:buNone/>
            </a:pPr>
            <a:endParaRPr sz="1500" dirty="0"/>
          </a:p>
          <a:p>
            <a:pPr marL="457200" lvl="1" indent="0" algn="l" rtl="0">
              <a:spcBef>
                <a:spcPts val="300"/>
              </a:spcBef>
              <a:spcAft>
                <a:spcPts val="0"/>
              </a:spcAft>
              <a:buSzPts val="1500"/>
              <a:buFont typeface="Arial"/>
              <a:buNone/>
            </a:pPr>
            <a:endParaRPr sz="1500" dirty="0"/>
          </a:p>
        </p:txBody>
      </p:sp>
      <p:pic>
        <p:nvPicPr>
          <p:cNvPr id="9" name="Google Shape;530;p13" descr="http://static.linkmobility.com/wp-content/uploads/2015/11/jysk-logo-job-hr.png">
            <a:extLst>
              <a:ext uri="{FF2B5EF4-FFF2-40B4-BE49-F238E27FC236}">
                <a16:creationId xmlns:a16="http://schemas.microsoft.com/office/drawing/2014/main" id="{66538233-52E4-9742-97FB-D17CFF32CD7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1870" y="3249227"/>
            <a:ext cx="753206" cy="39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31;p13">
            <a:extLst>
              <a:ext uri="{FF2B5EF4-FFF2-40B4-BE49-F238E27FC236}">
                <a16:creationId xmlns:a16="http://schemas.microsoft.com/office/drawing/2014/main" id="{7F422E7F-9589-774F-8BE3-01D43DB953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5351" y="2422081"/>
            <a:ext cx="1019726" cy="23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32;p13">
            <a:extLst>
              <a:ext uri="{FF2B5EF4-FFF2-40B4-BE49-F238E27FC236}">
                <a16:creationId xmlns:a16="http://schemas.microsoft.com/office/drawing/2014/main" id="{43B407EF-9522-D54C-B809-7B1A6AFDC0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06178" y="2776626"/>
            <a:ext cx="1001096" cy="39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33;p13">
            <a:extLst>
              <a:ext uri="{FF2B5EF4-FFF2-40B4-BE49-F238E27FC236}">
                <a16:creationId xmlns:a16="http://schemas.microsoft.com/office/drawing/2014/main" id="{A3255DB4-A5D5-594F-93EE-F18CA9AB7A4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88488" y="3735069"/>
            <a:ext cx="793451" cy="63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34;p13" descr="Ikea-logo.jpg">
            <a:extLst>
              <a:ext uri="{FF2B5EF4-FFF2-40B4-BE49-F238E27FC236}">
                <a16:creationId xmlns:a16="http://schemas.microsoft.com/office/drawing/2014/main" id="{8FF9799C-7D1C-6849-86BA-2197BE1918E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46541" y="1159933"/>
            <a:ext cx="814614" cy="29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35;p13" descr="https://upload.wikimedia.org/wikipedia/commons/thumb/0/08/Decathlon_Logo.png/250px-Decathlon_Logo.png">
            <a:extLst>
              <a:ext uri="{FF2B5EF4-FFF2-40B4-BE49-F238E27FC236}">
                <a16:creationId xmlns:a16="http://schemas.microsoft.com/office/drawing/2014/main" id="{6772014E-993E-BB4E-A090-0258C0A3BE4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38669" y="1563599"/>
            <a:ext cx="1030357" cy="30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36;p13">
            <a:extLst>
              <a:ext uri="{FF2B5EF4-FFF2-40B4-BE49-F238E27FC236}">
                <a16:creationId xmlns:a16="http://schemas.microsoft.com/office/drawing/2014/main" id="{2F50D68D-0B7B-0B45-8293-4819266F49E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49519" y="1997186"/>
            <a:ext cx="1071390" cy="258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37;p13" descr="Logo&#10;&#10;Description automatically generated">
            <a:extLst>
              <a:ext uri="{FF2B5EF4-FFF2-40B4-BE49-F238E27FC236}">
                <a16:creationId xmlns:a16="http://schemas.microsoft.com/office/drawing/2014/main" id="{B28C4DA5-F4EC-6943-B9E4-09F928F9F32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150159" y="4972122"/>
            <a:ext cx="460458" cy="415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538;p13" descr="Logo&#10;&#10;Description automatically generated">
            <a:extLst>
              <a:ext uri="{FF2B5EF4-FFF2-40B4-BE49-F238E27FC236}">
                <a16:creationId xmlns:a16="http://schemas.microsoft.com/office/drawing/2014/main" id="{36E51D8D-F517-4C4E-983E-260FAEC39416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150159" y="5499899"/>
            <a:ext cx="476629" cy="426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539;p13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9A17FE04-3003-F343-97AE-F2E2CA864EE6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040066" y="4444345"/>
            <a:ext cx="680644" cy="415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526;p13" descr="OMG-logo-high-resaverage.png">
            <a:extLst>
              <a:ext uri="{FF2B5EF4-FFF2-40B4-BE49-F238E27FC236}">
                <a16:creationId xmlns:a16="http://schemas.microsoft.com/office/drawing/2014/main" id="{56E065F5-5A9F-0245-8D01-57A00E7F50DA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329797" y="4247093"/>
            <a:ext cx="1738994" cy="795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527;p13">
            <a:extLst>
              <a:ext uri="{FF2B5EF4-FFF2-40B4-BE49-F238E27FC236}">
                <a16:creationId xmlns:a16="http://schemas.microsoft.com/office/drawing/2014/main" id="{2887C4B4-6A2B-4B46-8CB8-DB906FEE3D31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762167" y="5374541"/>
            <a:ext cx="874254" cy="82120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528;p13">
            <a:extLst>
              <a:ext uri="{FF2B5EF4-FFF2-40B4-BE49-F238E27FC236}">
                <a16:creationId xmlns:a16="http://schemas.microsoft.com/office/drawing/2014/main" id="{8D2E37DA-3E5F-274C-B8EE-574E7773880C}"/>
              </a:ext>
            </a:extLst>
          </p:cNvPr>
          <p:cNvSpPr txBox="1"/>
          <p:nvPr/>
        </p:nvSpPr>
        <p:spPr>
          <a:xfrm>
            <a:off x="5204540" y="5337376"/>
            <a:ext cx="241277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CDDF00"/>
              </a:buClr>
              <a:buSzPts val="1400"/>
              <a:buFont typeface="Arial"/>
              <a:buChar char="•"/>
            </a:pPr>
            <a:r>
              <a:rPr lang="de-DE" sz="1200" dirty="0">
                <a:solidFill>
                  <a:srgbClr val="CDDF00"/>
                </a:solidFill>
                <a:latin typeface="Arial"/>
                <a:ea typeface="Arial"/>
                <a:cs typeface="Arial"/>
                <a:sym typeface="Arial"/>
              </a:rPr>
              <a:t>international </a:t>
            </a:r>
            <a:r>
              <a:rPr lang="de-DE" sz="1200" dirty="0" err="1">
                <a:solidFill>
                  <a:srgbClr val="CDDF00"/>
                </a:solidFill>
                <a:latin typeface="Arial"/>
                <a:ea typeface="Arial"/>
                <a:cs typeface="Arial"/>
                <a:sym typeface="Arial"/>
              </a:rPr>
              <a:t>business</a:t>
            </a:r>
            <a:r>
              <a:rPr lang="de-DE" sz="1200" dirty="0">
                <a:solidFill>
                  <a:srgbClr val="CDD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200" dirty="0" err="1">
                <a:solidFill>
                  <a:srgbClr val="CDDF00"/>
                </a:solidFill>
                <a:latin typeface="Arial"/>
                <a:ea typeface="Arial"/>
                <a:cs typeface="Arial"/>
                <a:sym typeface="Arial"/>
              </a:rPr>
              <a:t>organisation</a:t>
            </a:r>
            <a:endParaRPr sz="1200" dirty="0">
              <a:solidFill>
                <a:srgbClr val="CDD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CDDF00"/>
              </a:buClr>
              <a:buSzPts val="1400"/>
              <a:buFont typeface="Arial"/>
              <a:buChar char="•"/>
            </a:pPr>
            <a:r>
              <a:rPr lang="de-DE" sz="1200" dirty="0">
                <a:solidFill>
                  <a:srgbClr val="CDDF00"/>
                </a:solidFill>
                <a:latin typeface="Arial"/>
                <a:ea typeface="Arial"/>
                <a:cs typeface="Arial"/>
                <a:sym typeface="Arial"/>
              </a:rPr>
              <a:t>45 </a:t>
            </a:r>
            <a:r>
              <a:rPr lang="de-DE" sz="1200" dirty="0" err="1">
                <a:solidFill>
                  <a:srgbClr val="CDDF00"/>
                </a:solidFill>
                <a:latin typeface="Arial"/>
                <a:ea typeface="Arial"/>
                <a:cs typeface="Arial"/>
                <a:sym typeface="Arial"/>
              </a:rPr>
              <a:t>million</a:t>
            </a:r>
            <a:r>
              <a:rPr lang="de-DE" sz="1200" dirty="0">
                <a:solidFill>
                  <a:srgbClr val="CDD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200" dirty="0" err="1">
                <a:solidFill>
                  <a:srgbClr val="CDDF00"/>
                </a:solidFill>
                <a:latin typeface="Arial"/>
                <a:ea typeface="Arial"/>
                <a:cs typeface="Arial"/>
                <a:sym typeface="Arial"/>
              </a:rPr>
              <a:t>companies</a:t>
            </a:r>
            <a:r>
              <a:rPr lang="de-DE" sz="1200" dirty="0">
                <a:solidFill>
                  <a:srgbClr val="CDD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CDDF00"/>
              </a:buClr>
              <a:buSzPts val="1400"/>
              <a:buFont typeface="Arial"/>
              <a:buChar char="•"/>
            </a:pPr>
            <a:r>
              <a:rPr lang="de-DE" sz="1200" dirty="0" err="1">
                <a:solidFill>
                  <a:srgbClr val="CDDF00"/>
                </a:solidFill>
                <a:latin typeface="Arial"/>
                <a:ea typeface="Arial"/>
                <a:cs typeface="Arial"/>
                <a:sym typeface="Arial"/>
              </a:rPr>
              <a:t>from</a:t>
            </a:r>
            <a:r>
              <a:rPr lang="de-DE" sz="1200" dirty="0">
                <a:solidFill>
                  <a:srgbClr val="CDDF00"/>
                </a:solidFill>
                <a:latin typeface="Arial"/>
                <a:ea typeface="Arial"/>
                <a:cs typeface="Arial"/>
                <a:sym typeface="Arial"/>
              </a:rPr>
              <a:t>  &gt; 100 countries</a:t>
            </a:r>
            <a:endParaRPr sz="1200" dirty="0"/>
          </a:p>
        </p:txBody>
      </p:sp>
      <p:sp>
        <p:nvSpPr>
          <p:cNvPr id="22" name="Google Shape;529;p13">
            <a:extLst>
              <a:ext uri="{FF2B5EF4-FFF2-40B4-BE49-F238E27FC236}">
                <a16:creationId xmlns:a16="http://schemas.microsoft.com/office/drawing/2014/main" id="{81AA6476-7516-7243-9074-BE9211687629}"/>
              </a:ext>
            </a:extLst>
          </p:cNvPr>
          <p:cNvSpPr txBox="1"/>
          <p:nvPr/>
        </p:nvSpPr>
        <p:spPr>
          <a:xfrm>
            <a:off x="5192988" y="4100040"/>
            <a:ext cx="2673313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CDDF00"/>
              </a:buClr>
              <a:buSzPts val="1400"/>
              <a:buFont typeface="Arial"/>
              <a:buChar char="•"/>
            </a:pPr>
            <a:r>
              <a:rPr lang="de-DE" sz="1200" dirty="0" err="1">
                <a:solidFill>
                  <a:srgbClr val="CDDF00"/>
                </a:solidFill>
                <a:latin typeface="Arial"/>
                <a:ea typeface="Arial"/>
                <a:cs typeface="Arial"/>
                <a:sym typeface="Arial"/>
              </a:rPr>
              <a:t>defines</a:t>
            </a:r>
            <a:r>
              <a:rPr lang="de-DE" sz="1200" dirty="0">
                <a:solidFill>
                  <a:srgbClr val="CDD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200" dirty="0" err="1">
                <a:solidFill>
                  <a:srgbClr val="CDDF00"/>
                </a:solidFill>
                <a:latin typeface="Arial"/>
                <a:ea typeface="Arial"/>
                <a:cs typeface="Arial"/>
                <a:sym typeface="Arial"/>
              </a:rPr>
              <a:t>technology</a:t>
            </a:r>
            <a:r>
              <a:rPr lang="de-DE" sz="1200" dirty="0">
                <a:solidFill>
                  <a:srgbClr val="CDD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200" dirty="0" err="1">
                <a:solidFill>
                  <a:srgbClr val="CDDF00"/>
                </a:solidFill>
                <a:latin typeface="Arial"/>
                <a:ea typeface="Arial"/>
                <a:cs typeface="Arial"/>
                <a:sym typeface="Arial"/>
              </a:rPr>
              <a:t>standards</a:t>
            </a:r>
            <a:r>
              <a:rPr lang="de-DE" sz="1200" dirty="0">
                <a:solidFill>
                  <a:srgbClr val="CDDF00"/>
                </a:solidFill>
                <a:latin typeface="Arial"/>
                <a:ea typeface="Arial"/>
                <a:cs typeface="Arial"/>
                <a:sym typeface="Arial"/>
              </a:rPr>
              <a:t> e.g. UML</a:t>
            </a:r>
            <a:endParaRPr sz="12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CDDF00"/>
              </a:buClr>
              <a:buSzPts val="1400"/>
              <a:buFont typeface="Arial"/>
              <a:buChar char="•"/>
            </a:pPr>
            <a:r>
              <a:rPr lang="de-DE" sz="1200" dirty="0">
                <a:solidFill>
                  <a:srgbClr val="CDDF00"/>
                </a:solidFill>
                <a:latin typeface="Arial"/>
                <a:ea typeface="Arial"/>
                <a:cs typeface="Arial"/>
                <a:sym typeface="Arial"/>
              </a:rPr>
              <a:t>&gt;800 </a:t>
            </a:r>
            <a:r>
              <a:rPr lang="de-DE" sz="1200" dirty="0" err="1">
                <a:solidFill>
                  <a:srgbClr val="CDDF00"/>
                </a:solidFill>
                <a:latin typeface="Arial"/>
                <a:ea typeface="Arial"/>
                <a:cs typeface="Arial"/>
                <a:sym typeface="Arial"/>
              </a:rPr>
              <a:t>members</a:t>
            </a:r>
            <a:r>
              <a:rPr lang="de-DE" sz="1200" dirty="0">
                <a:solidFill>
                  <a:srgbClr val="CDDF00"/>
                </a:solidFill>
                <a:latin typeface="Arial"/>
                <a:ea typeface="Arial"/>
                <a:cs typeface="Arial"/>
                <a:sym typeface="Arial"/>
              </a:rPr>
              <a:t> (Apple, Google, Microsoft, Oracle …)</a:t>
            </a:r>
            <a:endParaRPr sz="12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CDDF00"/>
              </a:buClr>
              <a:buSzPts val="1400"/>
              <a:buFont typeface="Arial"/>
              <a:buChar char="•"/>
            </a:pPr>
            <a:r>
              <a:rPr lang="de-DE" sz="1200" dirty="0">
                <a:solidFill>
                  <a:srgbClr val="CDDF00"/>
                </a:solidFill>
                <a:latin typeface="Arial"/>
                <a:ea typeface="Arial"/>
                <a:cs typeface="Arial"/>
                <a:sym typeface="Arial"/>
              </a:rPr>
              <a:t>HQ in USA</a:t>
            </a:r>
            <a:endParaRPr sz="1200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45BA5D8-A694-D14F-A132-0CAC4ADE87C1}"/>
              </a:ext>
            </a:extLst>
          </p:cNvPr>
          <p:cNvGrpSpPr/>
          <p:nvPr/>
        </p:nvGrpSpPr>
        <p:grpSpPr>
          <a:xfrm>
            <a:off x="1763688" y="677458"/>
            <a:ext cx="576064" cy="482475"/>
            <a:chOff x="1763688" y="677458"/>
            <a:chExt cx="576064" cy="482475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C33EF3F4-5C88-9244-B36C-E464E5F9B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763688" y="677458"/>
              <a:ext cx="533797" cy="419703"/>
            </a:xfrm>
            <a:prstGeom prst="rect">
              <a:avLst/>
            </a:prstGeom>
          </p:spPr>
        </p:pic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98D8015C-FA53-814E-98D8-BA149F854309}"/>
                </a:ext>
              </a:extLst>
            </p:cNvPr>
            <p:cNvSpPr/>
            <p:nvPr/>
          </p:nvSpPr>
          <p:spPr>
            <a:xfrm>
              <a:off x="2240845" y="677458"/>
              <a:ext cx="98907" cy="48247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5060827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810EA5-6894-434C-80D0-46CA02CD2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Development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Ethereum</a:t>
            </a:r>
            <a:r>
              <a:rPr lang="de-DE" dirty="0"/>
              <a:t> smart </a:t>
            </a:r>
            <a:r>
              <a:rPr lang="de-DE" dirty="0" err="1"/>
              <a:t>contract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55C30D-295B-4042-A813-5EC86B2B29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Needed</a:t>
            </a:r>
            <a:r>
              <a:rPr lang="de-DE" dirty="0"/>
              <a:t> </a:t>
            </a:r>
            <a:r>
              <a:rPr lang="de-DE" dirty="0" err="1"/>
              <a:t>tools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AA16CFD-BA4C-4244-8EF5-9B01D35C87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IDE: REMIX (</a:t>
            </a:r>
            <a:r>
              <a:rPr lang="de-DE" dirty="0">
                <a:hlinkClick r:id="rId2"/>
              </a:rPr>
              <a:t>https://remix.ethereum.org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Develop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Test </a:t>
            </a:r>
          </a:p>
          <a:p>
            <a:pPr lvl="1"/>
            <a:r>
              <a:rPr lang="de-DE" dirty="0" err="1"/>
              <a:t>Deploy</a:t>
            </a:r>
            <a:endParaRPr lang="de-DE" dirty="0"/>
          </a:p>
          <a:p>
            <a:r>
              <a:rPr lang="de-DE" dirty="0" err="1"/>
              <a:t>Etherscan.io</a:t>
            </a:r>
            <a:endParaRPr lang="de-DE" dirty="0"/>
          </a:p>
          <a:p>
            <a:pPr lvl="1"/>
            <a:r>
              <a:rPr lang="de-DE" dirty="0" err="1"/>
              <a:t>Deplyment</a:t>
            </a:r>
            <a:endParaRPr lang="de-DE" dirty="0"/>
          </a:p>
          <a:p>
            <a:pPr lvl="1"/>
            <a:r>
              <a:rPr lang="de-DE" dirty="0"/>
              <a:t>Control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process</a:t>
            </a:r>
            <a:r>
              <a:rPr lang="de-DE" dirty="0"/>
              <a:t> e.g. mint, </a:t>
            </a:r>
            <a:r>
              <a:rPr lang="de-DE" dirty="0" err="1"/>
              <a:t>reveal</a:t>
            </a:r>
            <a:r>
              <a:rPr lang="de-DE" dirty="0"/>
              <a:t>, pause, </a:t>
            </a:r>
            <a:r>
              <a:rPr lang="de-DE" dirty="0" err="1"/>
              <a:t>payout</a:t>
            </a:r>
            <a:r>
              <a:rPr lang="de-DE" dirty="0"/>
              <a:t> etc.</a:t>
            </a:r>
          </a:p>
          <a:p>
            <a:r>
              <a:rPr lang="de-DE" dirty="0"/>
              <a:t>Marketplace e.g. </a:t>
            </a:r>
            <a:r>
              <a:rPr lang="de-DE" dirty="0" err="1"/>
              <a:t>Opensea</a:t>
            </a:r>
            <a:r>
              <a:rPr lang="de-DE" dirty="0"/>
              <a:t> (</a:t>
            </a:r>
            <a:r>
              <a:rPr lang="de-DE" dirty="0">
                <a:hlinkClick r:id="rId3"/>
              </a:rPr>
              <a:t>https://opensea.io/</a:t>
            </a:r>
            <a:r>
              <a:rPr lang="de-DE" dirty="0"/>
              <a:t>)</a:t>
            </a:r>
          </a:p>
          <a:p>
            <a:r>
              <a:rPr lang="de-DE" dirty="0"/>
              <a:t>Mint </a:t>
            </a:r>
            <a:r>
              <a:rPr lang="de-DE" dirty="0" err="1"/>
              <a:t>page</a:t>
            </a:r>
            <a:r>
              <a:rPr lang="de-DE" dirty="0"/>
              <a:t> </a:t>
            </a:r>
            <a:r>
              <a:rPr lang="de-DE" dirty="0">
                <a:sym typeface="Wingdings" pitchFamily="2" charset="2"/>
              </a:rPr>
              <a:t> </a:t>
            </a:r>
            <a:r>
              <a:rPr lang="de-DE" dirty="0" err="1">
                <a:sym typeface="Wingdings" pitchFamily="2" charset="2"/>
              </a:rPr>
              <a:t>your</a:t>
            </a:r>
            <a:r>
              <a:rPr lang="de-DE" dirty="0">
                <a:sym typeface="Wingdings" pitchFamily="2" charset="2"/>
              </a:rPr>
              <a:t> separate </a:t>
            </a:r>
            <a:r>
              <a:rPr lang="de-DE" dirty="0" err="1">
                <a:sym typeface="Wingdings" pitchFamily="2" charset="2"/>
              </a:rPr>
              <a:t>development</a:t>
            </a:r>
            <a:endParaRPr lang="de-DE" dirty="0"/>
          </a:p>
          <a:p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E2022D3-7C65-E747-80DE-34142271E11E}"/>
              </a:ext>
            </a:extLst>
          </p:cNvPr>
          <p:cNvSpPr txBox="1"/>
          <p:nvPr/>
        </p:nvSpPr>
        <p:spPr>
          <a:xfrm>
            <a:off x="165517" y="5229200"/>
            <a:ext cx="71865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EFF65"/>
                </a:solidFill>
              </a:rPr>
              <a:t>Greate</a:t>
            </a:r>
            <a:r>
              <a:rPr lang="de-DE" dirty="0">
                <a:solidFill>
                  <a:srgbClr val="FEFF65"/>
                </a:solidFill>
              </a:rPr>
              <a:t> </a:t>
            </a:r>
            <a:r>
              <a:rPr lang="de-DE" dirty="0" err="1">
                <a:solidFill>
                  <a:srgbClr val="FEFF65"/>
                </a:solidFill>
              </a:rPr>
              <a:t>example</a:t>
            </a:r>
            <a:r>
              <a:rPr lang="de-DE" dirty="0">
                <a:solidFill>
                  <a:srgbClr val="FEFF65"/>
                </a:solidFill>
              </a:rPr>
              <a:t> </a:t>
            </a:r>
            <a:r>
              <a:rPr lang="de-DE" dirty="0" err="1">
                <a:solidFill>
                  <a:srgbClr val="FEFF65"/>
                </a:solidFill>
              </a:rPr>
              <a:t>of</a:t>
            </a:r>
            <a:r>
              <a:rPr lang="de-DE" dirty="0">
                <a:solidFill>
                  <a:srgbClr val="FEFF65"/>
                </a:solidFill>
              </a:rPr>
              <a:t> </a:t>
            </a:r>
            <a:r>
              <a:rPr lang="de-DE" dirty="0" err="1">
                <a:solidFill>
                  <a:srgbClr val="FEFF65"/>
                </a:solidFill>
              </a:rPr>
              <a:t>the</a:t>
            </a:r>
            <a:r>
              <a:rPr lang="de-DE" dirty="0">
                <a:solidFill>
                  <a:srgbClr val="FEFF65"/>
                </a:solidFill>
              </a:rPr>
              <a:t> smart </a:t>
            </a:r>
            <a:r>
              <a:rPr lang="de-DE" dirty="0" err="1">
                <a:solidFill>
                  <a:srgbClr val="FEFF65"/>
                </a:solidFill>
              </a:rPr>
              <a:t>contract</a:t>
            </a:r>
            <a:r>
              <a:rPr lang="de-DE" dirty="0">
                <a:solidFill>
                  <a:srgbClr val="FEFF65"/>
                </a:solidFill>
              </a:rPr>
              <a:t> </a:t>
            </a:r>
            <a:r>
              <a:rPr lang="de-DE" dirty="0" err="1">
                <a:solidFill>
                  <a:srgbClr val="FEFF65"/>
                </a:solidFill>
              </a:rPr>
              <a:t>that</a:t>
            </a:r>
            <a:r>
              <a:rPr lang="de-DE" dirty="0">
                <a:solidFill>
                  <a:srgbClr val="FEFF65"/>
                </a:solidFill>
              </a:rPr>
              <a:t> </a:t>
            </a:r>
            <a:r>
              <a:rPr lang="de-DE" dirty="0" err="1">
                <a:solidFill>
                  <a:srgbClr val="FEFF65"/>
                </a:solidFill>
              </a:rPr>
              <a:t>you</a:t>
            </a:r>
            <a:r>
              <a:rPr lang="de-DE" dirty="0">
                <a:solidFill>
                  <a:srgbClr val="FEFF65"/>
                </a:solidFill>
              </a:rPr>
              <a:t> </a:t>
            </a:r>
            <a:r>
              <a:rPr lang="de-DE" dirty="0" err="1">
                <a:solidFill>
                  <a:srgbClr val="FEFF65"/>
                </a:solidFill>
              </a:rPr>
              <a:t>can</a:t>
            </a:r>
            <a:r>
              <a:rPr lang="de-DE" dirty="0">
                <a:solidFill>
                  <a:srgbClr val="FEFF65"/>
                </a:solidFill>
              </a:rPr>
              <a:t> </a:t>
            </a:r>
            <a:r>
              <a:rPr lang="de-DE" dirty="0" err="1">
                <a:solidFill>
                  <a:srgbClr val="FEFF65"/>
                </a:solidFill>
              </a:rPr>
              <a:t>use</a:t>
            </a:r>
            <a:r>
              <a:rPr lang="de-DE" dirty="0">
                <a:solidFill>
                  <a:srgbClr val="FEFF65"/>
                </a:solidFill>
              </a:rPr>
              <a:t> </a:t>
            </a:r>
            <a:r>
              <a:rPr lang="de-DE" dirty="0" err="1">
                <a:solidFill>
                  <a:srgbClr val="FEFF65"/>
                </a:solidFill>
              </a:rPr>
              <a:t>as</a:t>
            </a:r>
            <a:r>
              <a:rPr lang="de-DE" dirty="0">
                <a:solidFill>
                  <a:srgbClr val="FEFF65"/>
                </a:solidFill>
              </a:rPr>
              <a:t> </a:t>
            </a:r>
            <a:r>
              <a:rPr lang="de-DE" dirty="0" err="1">
                <a:solidFill>
                  <a:srgbClr val="FEFF65"/>
                </a:solidFill>
              </a:rPr>
              <a:t>base</a:t>
            </a:r>
            <a:r>
              <a:rPr lang="de-DE" dirty="0">
                <a:solidFill>
                  <a:srgbClr val="FEFF65"/>
                </a:solidFill>
              </a:rPr>
              <a:t>:</a:t>
            </a:r>
          </a:p>
          <a:p>
            <a:r>
              <a:rPr lang="de-DE" dirty="0">
                <a:solidFill>
                  <a:srgbClr val="FEFF65"/>
                </a:solidFill>
                <a:hlinkClick r:id="rId4"/>
              </a:rPr>
              <a:t>https://github.com/HashLips/hashlips_nft_contract/tree/main/contract</a:t>
            </a:r>
            <a:endParaRPr lang="de-DE" dirty="0">
              <a:solidFill>
                <a:srgbClr val="FEFF65"/>
              </a:solidFill>
            </a:endParaRPr>
          </a:p>
          <a:p>
            <a:endParaRPr lang="de-DE" dirty="0">
              <a:solidFill>
                <a:srgbClr val="FEFF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53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DD7886-1DE9-9F4C-98BB-1F3E81B12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Remix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CAEF692-0B06-2148-9747-CF3DF74A79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Browser 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environment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DC6952A-367A-E942-99CF-BE686C15B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340768"/>
            <a:ext cx="7726386" cy="493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215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C4CBE2-F701-5345-BFF5-82E4A2D71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Remix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900364-4BA1-084A-B70E-F3E6C08A3B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Development - Compiler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865F151-B5DA-7845-8D75-41DB9F54CC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74774D9-71E6-EF48-9A81-0E9DEF2B4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225784"/>
            <a:ext cx="5112568" cy="498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373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AC1F11-599A-B14F-9C3A-0492CA112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Remix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EC9425-CFE5-9D4D-8DC7-2D7C90460C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Test – </a:t>
            </a:r>
            <a:r>
              <a:rPr lang="de-DE" dirty="0" err="1"/>
              <a:t>Step</a:t>
            </a:r>
            <a:r>
              <a:rPr lang="de-DE" dirty="0"/>
              <a:t> 1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0B51442-58A5-3146-8DD6-DAC98FEF17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9512" y="1484982"/>
            <a:ext cx="2664296" cy="4032250"/>
          </a:xfrm>
        </p:spPr>
        <p:txBody>
          <a:bodyPr/>
          <a:lstStyle/>
          <a:p>
            <a:r>
              <a:rPr lang="de-DE" dirty="0"/>
              <a:t>Virtual </a:t>
            </a:r>
            <a:r>
              <a:rPr lang="de-DE" dirty="0" err="1"/>
              <a:t>mashine</a:t>
            </a:r>
            <a:r>
              <a:rPr lang="de-DE" dirty="0"/>
              <a:t> </a:t>
            </a:r>
            <a:r>
              <a:rPr lang="de-DE" dirty="0" err="1"/>
              <a:t>based</a:t>
            </a:r>
            <a:endParaRPr lang="de-DE" dirty="0"/>
          </a:p>
          <a:p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deployment</a:t>
            </a:r>
            <a:r>
              <a:rPr lang="de-DE" dirty="0"/>
              <a:t> </a:t>
            </a:r>
            <a:r>
              <a:rPr lang="de-DE" dirty="0" err="1"/>
              <a:t>needed</a:t>
            </a:r>
            <a:endParaRPr lang="de-DE" dirty="0"/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17D5D12-4230-0D4C-9E3F-A1562F59E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1484982"/>
            <a:ext cx="5616624" cy="428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496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573949-7EE8-AC49-9E58-C7C13D6D9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Remix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CEE622-CF9B-0B46-B9BF-1421A42561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Test – </a:t>
            </a:r>
            <a:r>
              <a:rPr lang="de-DE" dirty="0" err="1"/>
              <a:t>Step</a:t>
            </a:r>
            <a:r>
              <a:rPr lang="de-DE" dirty="0"/>
              <a:t> 2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E687FBD-31D2-8445-AD8D-15556D3E7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16" y="1181453"/>
            <a:ext cx="1895203" cy="324036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C3EDC1F-7EC4-AF43-940C-CDA32E00E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080" y="508619"/>
            <a:ext cx="5682378" cy="47925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CF68F81-0E4C-F944-9FA0-DB299B0BC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2852936"/>
            <a:ext cx="2630863" cy="339757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DEFD2D2-D552-714B-A772-979715011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72528">
            <a:off x="2536806" y="1010980"/>
            <a:ext cx="1243594" cy="932696"/>
          </a:xfrm>
          <a:prstGeom prst="rect">
            <a:avLst/>
          </a:prstGeom>
        </p:spPr>
      </p:pic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BD1A62A-1A9F-9242-A8D9-BC9E7F4A2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18749" y="5546755"/>
            <a:ext cx="4752528" cy="1122605"/>
          </a:xfrm>
          <a:solidFill>
            <a:schemeClr val="tx1">
              <a:lumMod val="85000"/>
              <a:lumOff val="15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pPr marL="317500" indent="-180975"/>
            <a:r>
              <a:rPr lang="de-DE" dirty="0" err="1"/>
              <a:t>Goerli</a:t>
            </a:r>
            <a:r>
              <a:rPr lang="de-DE" dirty="0"/>
              <a:t> </a:t>
            </a:r>
            <a:r>
              <a:rPr lang="de-DE" dirty="0" err="1"/>
              <a:t>Testnet</a:t>
            </a:r>
            <a:endParaRPr lang="de-DE" dirty="0"/>
          </a:p>
          <a:p>
            <a:pPr marL="317500" indent="-180975"/>
            <a:r>
              <a:rPr lang="de-DE" dirty="0" err="1"/>
              <a:t>Deployment</a:t>
            </a:r>
            <a:r>
              <a:rPr lang="de-DE" dirty="0"/>
              <a:t> </a:t>
            </a:r>
            <a:r>
              <a:rPr lang="de-DE" dirty="0" err="1"/>
              <a:t>needed</a:t>
            </a:r>
            <a:endParaRPr lang="de-DE" dirty="0"/>
          </a:p>
          <a:p>
            <a:pPr marL="317500" indent="-180975"/>
            <a:r>
              <a:rPr lang="de-DE" dirty="0" err="1"/>
              <a:t>Everything</a:t>
            </a:r>
            <a:r>
              <a:rPr lang="de-DE" dirty="0"/>
              <a:t> like on </a:t>
            </a:r>
            <a:r>
              <a:rPr lang="de-DE" dirty="0" err="1"/>
              <a:t>the</a:t>
            </a:r>
            <a:r>
              <a:rPr lang="de-DE" dirty="0"/>
              <a:t> live </a:t>
            </a:r>
            <a:r>
              <a:rPr lang="de-DE" dirty="0" err="1"/>
              <a:t>blockchain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76675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9DA3A3-C281-674F-AB19-1E61B7A1F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Test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F21F8D-C6B8-1F46-A3E4-B4E007D4FB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512" y="714400"/>
            <a:ext cx="8964488" cy="410344"/>
          </a:xfrm>
        </p:spPr>
        <p:txBody>
          <a:bodyPr/>
          <a:lstStyle/>
          <a:p>
            <a:r>
              <a:rPr lang="de-DE" dirty="0"/>
              <a:t>Collection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0F4C51D-DFBA-FE41-98EA-35E5B5DE95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Opeansea</a:t>
            </a:r>
            <a:r>
              <a:rPr lang="de-DE" dirty="0"/>
              <a:t> </a:t>
            </a:r>
            <a:r>
              <a:rPr lang="de-DE" dirty="0" err="1"/>
              <a:t>switch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testnet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on </a:t>
            </a:r>
            <a:r>
              <a:rPr lang="de-DE" dirty="0" err="1"/>
              <a:t>connected</a:t>
            </a:r>
            <a:r>
              <a:rPr lang="de-DE" dirty="0"/>
              <a:t> Wallet e.g. </a:t>
            </a:r>
            <a:r>
              <a:rPr lang="de-DE" dirty="0" err="1"/>
              <a:t>MetaMask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7CA0868-49B4-CC46-9920-0FC0AD2ED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060848"/>
            <a:ext cx="6932910" cy="169221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197F6EF-F9AC-584C-B892-F78A94271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606960">
            <a:off x="6325385" y="1895910"/>
            <a:ext cx="1243594" cy="93269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291D7BE-59DE-F449-98F2-C11D69C6A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3467436"/>
            <a:ext cx="3996129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293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B43247-8D98-EE4D-B881-81608146F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Etherscan.io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A06303-D21E-A44C-8229-97D69FEF4D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2ADDD9B-2BDA-CE43-8032-3B3EA020D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236535"/>
            <a:ext cx="7131789" cy="501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567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0FC360-70B8-F84E-A78C-54548FDED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Etherscan.io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3654F0-9E90-C148-A1CE-EDB079D08A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Smart </a:t>
            </a:r>
            <a:r>
              <a:rPr lang="de-DE" dirty="0" err="1"/>
              <a:t>Contract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2A33D21-2741-5440-8986-684574E78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124744"/>
            <a:ext cx="7629259" cy="5498030"/>
          </a:xfrm>
          <a:prstGeom prst="rect">
            <a:avLst/>
          </a:prstGeom>
        </p:spPr>
      </p:pic>
      <p:sp>
        <p:nvSpPr>
          <p:cNvPr id="7" name="Pfeil nach rechts 6">
            <a:extLst>
              <a:ext uri="{FF2B5EF4-FFF2-40B4-BE49-F238E27FC236}">
                <a16:creationId xmlns:a16="http://schemas.microsoft.com/office/drawing/2014/main" id="{3ABE5524-AAB7-6E4A-8FAA-DF9E24D09D50}"/>
              </a:ext>
            </a:extLst>
          </p:cNvPr>
          <p:cNvSpPr/>
          <p:nvPr/>
        </p:nvSpPr>
        <p:spPr>
          <a:xfrm rot="10468899">
            <a:off x="4121696" y="1463543"/>
            <a:ext cx="1080120" cy="504056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Pfeil nach rechts 7">
            <a:extLst>
              <a:ext uri="{FF2B5EF4-FFF2-40B4-BE49-F238E27FC236}">
                <a16:creationId xmlns:a16="http://schemas.microsoft.com/office/drawing/2014/main" id="{A825F55F-7883-C343-A528-FFB8B801800E}"/>
              </a:ext>
            </a:extLst>
          </p:cNvPr>
          <p:cNvSpPr/>
          <p:nvPr/>
        </p:nvSpPr>
        <p:spPr>
          <a:xfrm rot="7507100">
            <a:off x="3468650" y="3403665"/>
            <a:ext cx="1080120" cy="5040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05330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DD6AC7-8E74-504B-BC01-3EC99A07D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Etherscan.io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AEBCB8-D0E6-7244-BE9E-4553E4999C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C03ACCF-F996-E048-B40C-B4AF70A66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FA18766-8D72-4242-B3B1-CA23102D8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340768"/>
            <a:ext cx="7852475" cy="482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244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B06194-4931-C44D-BB90-8C4C2A9F8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Etherscan.io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67E997D-E4E1-0341-A178-CDCEF0E0EE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1C16422-CB1C-254F-B2B8-A9E06FC0EF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used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:</a:t>
            </a:r>
          </a:p>
          <a:p>
            <a:pPr lvl="1"/>
            <a:r>
              <a:rPr lang="de-DE" sz="2000" dirty="0" err="1"/>
              <a:t>Inspect</a:t>
            </a:r>
            <a:r>
              <a:rPr lang="de-DE" sz="2000" dirty="0"/>
              <a:t> smart </a:t>
            </a:r>
            <a:r>
              <a:rPr lang="de-DE" sz="2000" dirty="0" err="1"/>
              <a:t>contracts</a:t>
            </a:r>
            <a:endParaRPr lang="de-DE" sz="2000" dirty="0"/>
          </a:p>
          <a:p>
            <a:pPr lvl="1"/>
            <a:r>
              <a:rPr lang="de-DE" sz="2000" dirty="0"/>
              <a:t>Publishing </a:t>
            </a:r>
            <a:r>
              <a:rPr lang="de-DE" sz="2000" dirty="0" err="1"/>
              <a:t>of</a:t>
            </a:r>
            <a:r>
              <a:rPr lang="de-DE" sz="2000" dirty="0"/>
              <a:t> smart </a:t>
            </a:r>
            <a:r>
              <a:rPr lang="de-DE" sz="2000" dirty="0" err="1"/>
              <a:t>contracts</a:t>
            </a:r>
            <a:endParaRPr lang="de-DE" sz="2000" dirty="0"/>
          </a:p>
          <a:p>
            <a:pPr lvl="1"/>
            <a:r>
              <a:rPr lang="de-DE" sz="2000" dirty="0"/>
              <a:t>Interaction </a:t>
            </a:r>
            <a:r>
              <a:rPr lang="de-DE" sz="2000" dirty="0" err="1"/>
              <a:t>with</a:t>
            </a:r>
            <a:r>
              <a:rPr lang="de-DE" sz="2000" dirty="0"/>
              <a:t> smart </a:t>
            </a:r>
            <a:r>
              <a:rPr lang="de-DE" sz="2000" dirty="0" err="1"/>
              <a:t>contracts</a:t>
            </a:r>
            <a:endParaRPr lang="de-DE" sz="2000" dirty="0"/>
          </a:p>
          <a:p>
            <a:pPr lvl="1"/>
            <a:r>
              <a:rPr lang="de-DE" sz="2000" dirty="0"/>
              <a:t>View </a:t>
            </a:r>
            <a:r>
              <a:rPr lang="de-DE" sz="2000" dirty="0" err="1"/>
              <a:t>transactions</a:t>
            </a:r>
            <a:endParaRPr lang="de-DE" sz="2000" dirty="0"/>
          </a:p>
          <a:p>
            <a:pPr lvl="1"/>
            <a:r>
              <a:rPr lang="de-DE" sz="2000" dirty="0"/>
              <a:t>Check </a:t>
            </a:r>
            <a:r>
              <a:rPr lang="de-DE" sz="2000" dirty="0" err="1"/>
              <a:t>the</a:t>
            </a:r>
            <a:r>
              <a:rPr lang="de-DE" sz="2000" dirty="0"/>
              <a:t> “</a:t>
            </a:r>
            <a:r>
              <a:rPr lang="de-DE" sz="2000" dirty="0" err="1"/>
              <a:t>conten</a:t>
            </a:r>
            <a:r>
              <a:rPr lang="de-DE" sz="2000" dirty="0"/>
              <a:t>“ </a:t>
            </a:r>
            <a:r>
              <a:rPr lang="de-DE" sz="2000" dirty="0" err="1"/>
              <a:t>related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an wallet Adresse</a:t>
            </a:r>
          </a:p>
          <a:p>
            <a:pPr marL="57150" indent="0">
              <a:buNone/>
            </a:pP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much</a:t>
            </a:r>
            <a:r>
              <a:rPr lang="de-DE" sz="2000" dirty="0"/>
              <a:t> </a:t>
            </a:r>
            <a:r>
              <a:rPr lang="de-DE" sz="2000" dirty="0" err="1"/>
              <a:t>more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048874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55AD64A-89B1-DF4D-80AC-14626ADBA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6F830F7-44E9-144B-9C1E-A96BFC8832F0}"/>
              </a:ext>
            </a:extLst>
          </p:cNvPr>
          <p:cNvSpPr txBox="1"/>
          <p:nvPr/>
        </p:nvSpPr>
        <p:spPr>
          <a:xfrm>
            <a:off x="395536" y="332656"/>
            <a:ext cx="51125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Begining of nintees ….</a:t>
            </a:r>
          </a:p>
        </p:txBody>
      </p:sp>
    </p:spTree>
    <p:extLst>
      <p:ext uri="{BB962C8B-B14F-4D97-AF65-F5344CB8AC3E}">
        <p14:creationId xmlns:p14="http://schemas.microsoft.com/office/powerpoint/2010/main" val="16911126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E4E870-EFFE-274B-8AC1-1C537F386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Etherscan.io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2684163-91B8-164D-9559-62FCA87D49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„wallet“ „</a:t>
            </a:r>
            <a:r>
              <a:rPr lang="de-DE" dirty="0" err="1"/>
              <a:t>contet</a:t>
            </a:r>
            <a:r>
              <a:rPr lang="de-DE" dirty="0"/>
              <a:t>“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D4A310B-722F-764F-A6E3-E67F89D5B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222133"/>
            <a:ext cx="7028683" cy="522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250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7BEC5C-FC02-E948-B69C-8EA86F4F4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Development </a:t>
            </a:r>
            <a:r>
              <a:rPr lang="de-DE" dirty="0" err="1"/>
              <a:t>of</a:t>
            </a:r>
            <a:r>
              <a:rPr lang="de-DE" dirty="0"/>
              <a:t> Mint </a:t>
            </a:r>
            <a:r>
              <a:rPr lang="de-DE" dirty="0" err="1"/>
              <a:t>page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79EC70F-548C-6F4E-8053-0409B20EA2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Needed</a:t>
            </a:r>
            <a:r>
              <a:rPr lang="de-DE" dirty="0"/>
              <a:t> </a:t>
            </a:r>
            <a:r>
              <a:rPr lang="de-DE" dirty="0" err="1"/>
              <a:t>tools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libraries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D06E03-6108-2246-A495-FAD2393721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9512" y="1484982"/>
            <a:ext cx="4032448" cy="2880122"/>
          </a:xfrm>
        </p:spPr>
        <p:txBody>
          <a:bodyPr/>
          <a:lstStyle/>
          <a:p>
            <a:r>
              <a:rPr lang="de-DE" dirty="0" err="1"/>
              <a:t>Local</a:t>
            </a:r>
            <a:r>
              <a:rPr lang="de-DE" dirty="0"/>
              <a:t> web </a:t>
            </a:r>
            <a:r>
              <a:rPr lang="de-DE" dirty="0" err="1"/>
              <a:t>server</a:t>
            </a:r>
            <a:endParaRPr lang="de-DE" dirty="0"/>
          </a:p>
          <a:p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editor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IDE</a:t>
            </a:r>
          </a:p>
          <a:p>
            <a:r>
              <a:rPr lang="de-DE" dirty="0"/>
              <a:t>Additional </a:t>
            </a:r>
            <a:r>
              <a:rPr lang="de-DE" dirty="0" err="1"/>
              <a:t>libraries</a:t>
            </a:r>
            <a:endParaRPr lang="de-DE" dirty="0"/>
          </a:p>
          <a:p>
            <a:pPr lvl="1"/>
            <a:r>
              <a:rPr lang="de-DE" dirty="0"/>
              <a:t>Most </a:t>
            </a:r>
            <a:r>
              <a:rPr lang="de-DE" dirty="0" err="1"/>
              <a:t>popular</a:t>
            </a:r>
            <a:r>
              <a:rPr lang="de-DE" dirty="0"/>
              <a:t> </a:t>
            </a:r>
            <a:r>
              <a:rPr lang="de-DE" dirty="0" err="1"/>
              <a:t>javascript</a:t>
            </a:r>
            <a:r>
              <a:rPr lang="de-DE" dirty="0"/>
              <a:t> </a:t>
            </a:r>
            <a:r>
              <a:rPr lang="de-DE" dirty="0" err="1"/>
              <a:t>libraries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interact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smart </a:t>
            </a:r>
            <a:r>
              <a:rPr lang="de-DE" dirty="0" err="1"/>
              <a:t>contract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: </a:t>
            </a:r>
            <a:r>
              <a:rPr lang="de-DE" dirty="0" err="1"/>
              <a:t>etheres.js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web3.js</a:t>
            </a:r>
          </a:p>
          <a:p>
            <a:pPr lvl="1"/>
            <a:r>
              <a:rPr lang="de-DE" dirty="0"/>
              <a:t>Other </a:t>
            </a:r>
            <a:r>
              <a:rPr lang="de-DE" dirty="0" err="1"/>
              <a:t>libs</a:t>
            </a:r>
            <a:r>
              <a:rPr lang="de-DE" dirty="0"/>
              <a:t> </a:t>
            </a:r>
            <a:r>
              <a:rPr lang="de-DE" dirty="0" err="1"/>
              <a:t>depending</a:t>
            </a:r>
            <a:r>
              <a:rPr lang="de-DE" dirty="0"/>
              <a:t> on </a:t>
            </a:r>
            <a:r>
              <a:rPr lang="de-DE" dirty="0" err="1"/>
              <a:t>language</a:t>
            </a:r>
            <a:r>
              <a:rPr lang="de-DE" dirty="0"/>
              <a:t>/</a:t>
            </a:r>
            <a:r>
              <a:rPr lang="de-DE" dirty="0" err="1"/>
              <a:t>environment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use</a:t>
            </a:r>
            <a:endParaRPr lang="de-DE" dirty="0"/>
          </a:p>
          <a:p>
            <a:r>
              <a:rPr lang="de-DE" dirty="0"/>
              <a:t>Live web </a:t>
            </a:r>
            <a:r>
              <a:rPr lang="de-DE" dirty="0" err="1"/>
              <a:t>server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deploy</a:t>
            </a:r>
            <a:endParaRPr lang="de-DE" dirty="0"/>
          </a:p>
          <a:p>
            <a:r>
              <a:rPr lang="de-DE" dirty="0"/>
              <a:t>FTP </a:t>
            </a:r>
            <a:r>
              <a:rPr lang="de-DE" dirty="0" err="1"/>
              <a:t>client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deploy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322D39A-E79F-B145-B0DE-AF9C720EB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060" y="878435"/>
            <a:ext cx="4549304" cy="156983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7CD8B06-D7DE-FC4B-BC13-4449D64A4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123464">
            <a:off x="7867835" y="658396"/>
            <a:ext cx="1243594" cy="93269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DE9844A-995B-C54A-8009-B132B3EA2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480111"/>
            <a:ext cx="4325424" cy="360925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8FE1EF3-8C70-CF4F-830B-24EDABD17EFF}"/>
              </a:ext>
            </a:extLst>
          </p:cNvPr>
          <p:cNvSpPr txBox="1"/>
          <p:nvPr/>
        </p:nvSpPr>
        <p:spPr>
          <a:xfrm>
            <a:off x="179512" y="6023238"/>
            <a:ext cx="52116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FEFF65"/>
                </a:solidFill>
              </a:rPr>
              <a:t>Great </a:t>
            </a:r>
            <a:r>
              <a:rPr lang="de-DE" sz="1600" dirty="0" err="1">
                <a:solidFill>
                  <a:srgbClr val="FEFF65"/>
                </a:solidFill>
              </a:rPr>
              <a:t>example</a:t>
            </a:r>
            <a:r>
              <a:rPr lang="de-DE" sz="1600" dirty="0">
                <a:solidFill>
                  <a:srgbClr val="FEFF65"/>
                </a:solidFill>
              </a:rPr>
              <a:t> oft </a:t>
            </a:r>
            <a:r>
              <a:rPr lang="de-DE" sz="1600" dirty="0" err="1">
                <a:solidFill>
                  <a:srgbClr val="FEFF65"/>
                </a:solidFill>
              </a:rPr>
              <a:t>minting</a:t>
            </a:r>
            <a:r>
              <a:rPr lang="de-DE" sz="1600" dirty="0">
                <a:solidFill>
                  <a:srgbClr val="FEFF65"/>
                </a:solidFill>
              </a:rPr>
              <a:t> </a:t>
            </a:r>
            <a:r>
              <a:rPr lang="de-DE" sz="1600" dirty="0" err="1">
                <a:solidFill>
                  <a:srgbClr val="FEFF65"/>
                </a:solidFill>
              </a:rPr>
              <a:t>app</a:t>
            </a:r>
            <a:endParaRPr lang="de-DE" sz="1600" dirty="0">
              <a:solidFill>
                <a:srgbClr val="FEFF65"/>
              </a:solidFill>
            </a:endParaRPr>
          </a:p>
          <a:p>
            <a:r>
              <a:rPr lang="de-DE" sz="1600" dirty="0">
                <a:solidFill>
                  <a:srgbClr val="FEFF6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https://github.com/HashLips/hashlips_nft_minting_dapp</a:t>
            </a:r>
            <a:endParaRPr lang="de-DE" sz="1600" dirty="0">
              <a:solidFill>
                <a:srgbClr val="FEFF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3251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934A83-A1CF-4A47-A1DB-853A4DA48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Artwork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AA820D7-6F9A-454E-A846-BDF4338558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Creation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layers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1F97620-D849-6243-8CAF-5399D53994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AC27D9-33A0-CE43-B780-628DFD3B4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124744"/>
            <a:ext cx="6048672" cy="557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661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C580FB-E378-C142-9912-DC2B6F01B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Artwork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0BED05B-DE3D-C443-B270-DA2F5E4755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Gnereation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artwork</a:t>
            </a:r>
            <a:r>
              <a:rPr lang="de-DE" dirty="0"/>
              <a:t> (</a:t>
            </a:r>
            <a:r>
              <a:rPr lang="de-DE" dirty="0" err="1"/>
              <a:t>pfp</a:t>
            </a:r>
            <a:r>
              <a:rPr lang="de-DE" dirty="0"/>
              <a:t>)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5155AC8-E004-0849-AFCD-10D9802DEB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9512" y="1484982"/>
            <a:ext cx="5040560" cy="4032250"/>
          </a:xfrm>
        </p:spPr>
        <p:txBody>
          <a:bodyPr/>
          <a:lstStyle/>
          <a:p>
            <a:r>
              <a:rPr lang="de-DE" dirty="0" err="1"/>
              <a:t>Cration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files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done</a:t>
            </a:r>
            <a:r>
              <a:rPr lang="de-DE" dirty="0"/>
              <a:t> via </a:t>
            </a:r>
            <a:r>
              <a:rPr lang="de-DE" dirty="0" err="1"/>
              <a:t>script</a:t>
            </a:r>
            <a:endParaRPr lang="de-DE" dirty="0"/>
          </a:p>
          <a:p>
            <a:pPr lvl="1"/>
            <a:r>
              <a:rPr lang="de-DE" dirty="0"/>
              <a:t>Small </a:t>
            </a:r>
            <a:r>
              <a:rPr lang="de-DE" dirty="0" err="1"/>
              <a:t>collections</a:t>
            </a:r>
            <a:r>
              <a:rPr lang="de-DE" dirty="0"/>
              <a:t> </a:t>
            </a:r>
            <a:r>
              <a:rPr lang="de-DE" dirty="0" err="1"/>
              <a:t>within</a:t>
            </a:r>
            <a:r>
              <a:rPr lang="de-DE" dirty="0"/>
              <a:t> Photoshop</a:t>
            </a:r>
          </a:p>
          <a:p>
            <a:pPr lvl="1"/>
            <a:r>
              <a:rPr lang="de-DE" dirty="0" err="1"/>
              <a:t>Bigger</a:t>
            </a:r>
            <a:r>
              <a:rPr lang="de-DE" dirty="0"/>
              <a:t> </a:t>
            </a:r>
            <a:r>
              <a:rPr lang="de-DE" dirty="0" err="1"/>
              <a:t>collectionseparate</a:t>
            </a:r>
            <a:r>
              <a:rPr lang="de-DE" dirty="0"/>
              <a:t> </a:t>
            </a:r>
            <a:r>
              <a:rPr lang="de-DE" dirty="0" err="1"/>
              <a:t>scripts</a:t>
            </a:r>
            <a:r>
              <a:rPr lang="de-DE" dirty="0"/>
              <a:t> (</a:t>
            </a:r>
            <a:r>
              <a:rPr lang="de-DE" dirty="0" err="1"/>
              <a:t>export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layers</a:t>
            </a:r>
            <a:r>
              <a:rPr lang="de-DE" dirty="0"/>
              <a:t> </a:t>
            </a:r>
            <a:r>
              <a:rPr lang="de-DE" dirty="0" err="1"/>
              <a:t>needed</a:t>
            </a:r>
            <a:r>
              <a:rPr lang="de-DE" dirty="0"/>
              <a:t>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EB0901F-F37B-344F-8D55-1FC15A267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577" y="188640"/>
            <a:ext cx="3323704" cy="293062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8FF8FB4-7185-454D-BF89-D1706D541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3349034"/>
            <a:ext cx="3778715" cy="277139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09701DA8-4BAF-4945-86B6-371BC077266E}"/>
              </a:ext>
            </a:extLst>
          </p:cNvPr>
          <p:cNvSpPr txBox="1"/>
          <p:nvPr/>
        </p:nvSpPr>
        <p:spPr>
          <a:xfrm>
            <a:off x="239296" y="6120425"/>
            <a:ext cx="4044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rgbClr val="FFFF00"/>
                </a:solidFill>
              </a:rPr>
              <a:t>Good</a:t>
            </a:r>
            <a:r>
              <a:rPr lang="de-DE" sz="1400" dirty="0">
                <a:solidFill>
                  <a:srgbClr val="FFFF00"/>
                </a:solidFill>
              </a:rPr>
              <a:t> </a:t>
            </a:r>
            <a:r>
              <a:rPr lang="de-DE" sz="1400" dirty="0" err="1">
                <a:solidFill>
                  <a:srgbClr val="FFFF00"/>
                </a:solidFill>
              </a:rPr>
              <a:t>example</a:t>
            </a:r>
            <a:r>
              <a:rPr lang="de-DE" sz="1400" dirty="0">
                <a:solidFill>
                  <a:srgbClr val="FFFF00"/>
                </a:solidFill>
              </a:rPr>
              <a:t> </a:t>
            </a:r>
            <a:r>
              <a:rPr lang="de-DE" sz="1400" dirty="0" err="1">
                <a:solidFill>
                  <a:srgbClr val="FFFF00"/>
                </a:solidFill>
              </a:rPr>
              <a:t>of</a:t>
            </a:r>
            <a:r>
              <a:rPr lang="de-DE" sz="1400" dirty="0">
                <a:solidFill>
                  <a:srgbClr val="FFFF00"/>
                </a:solidFill>
              </a:rPr>
              <a:t> </a:t>
            </a:r>
            <a:r>
              <a:rPr lang="de-DE" sz="1400" dirty="0" err="1">
                <a:solidFill>
                  <a:srgbClr val="FFFF00"/>
                </a:solidFill>
              </a:rPr>
              <a:t>scripts</a:t>
            </a:r>
            <a:r>
              <a:rPr lang="de-DE" sz="1400" dirty="0">
                <a:solidFill>
                  <a:srgbClr val="FFFF00"/>
                </a:solidFill>
              </a:rPr>
              <a:t>:</a:t>
            </a:r>
            <a:br>
              <a:rPr lang="de-DE" sz="1400" dirty="0">
                <a:solidFill>
                  <a:srgbClr val="FFFF00"/>
                </a:solidFill>
              </a:rPr>
            </a:br>
            <a:r>
              <a:rPr lang="de-DE" sz="1400" dirty="0">
                <a:solidFill>
                  <a:srgbClr val="FFFF00"/>
                </a:solidFill>
              </a:rPr>
              <a:t>https://</a:t>
            </a:r>
            <a:r>
              <a:rPr lang="de-DE" sz="1400" dirty="0" err="1">
                <a:solidFill>
                  <a:srgbClr val="FFFF00"/>
                </a:solidFill>
              </a:rPr>
              <a:t>github.com</a:t>
            </a:r>
            <a:r>
              <a:rPr lang="de-DE" sz="1400" dirty="0">
                <a:solidFill>
                  <a:srgbClr val="FFFF00"/>
                </a:solidFill>
              </a:rPr>
              <a:t>/</a:t>
            </a:r>
            <a:r>
              <a:rPr lang="de-DE" sz="1400" dirty="0" err="1">
                <a:solidFill>
                  <a:srgbClr val="FFFF00"/>
                </a:solidFill>
              </a:rPr>
              <a:t>HashLips</a:t>
            </a:r>
            <a:r>
              <a:rPr lang="de-DE" sz="1400" dirty="0">
                <a:solidFill>
                  <a:srgbClr val="FFFF00"/>
                </a:solidFill>
              </a:rPr>
              <a:t>/</a:t>
            </a:r>
            <a:r>
              <a:rPr lang="de-DE" sz="1400" dirty="0" err="1">
                <a:solidFill>
                  <a:srgbClr val="FFFF00"/>
                </a:solidFill>
              </a:rPr>
              <a:t>hashlips_art_engine</a:t>
            </a:r>
            <a:endParaRPr lang="de-DE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025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2BB178-5EB5-9D4E-A922-1EEC45643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Artwork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7540727-EE83-874A-945B-00C34F91E3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Selection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collection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DF91D1E-A5FA-AF42-938D-4F0B7CA9B4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Select </a:t>
            </a:r>
            <a:r>
              <a:rPr lang="de-DE" dirty="0" err="1"/>
              <a:t>artwork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related</a:t>
            </a:r>
            <a:r>
              <a:rPr lang="de-DE" dirty="0"/>
              <a:t> </a:t>
            </a:r>
            <a:r>
              <a:rPr lang="de-DE" dirty="0" err="1"/>
              <a:t>metadata</a:t>
            </a:r>
            <a:endParaRPr lang="de-DE" dirty="0"/>
          </a:p>
          <a:p>
            <a:r>
              <a:rPr lang="de-DE" dirty="0" err="1"/>
              <a:t>Rename</a:t>
            </a:r>
            <a:r>
              <a:rPr lang="de-DE" dirty="0"/>
              <a:t> all </a:t>
            </a:r>
            <a:r>
              <a:rPr lang="de-DE" dirty="0" err="1"/>
              <a:t>files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sequence</a:t>
            </a:r>
            <a:endParaRPr lang="de-DE" dirty="0"/>
          </a:p>
          <a:p>
            <a:r>
              <a:rPr lang="de-DE" dirty="0"/>
              <a:t>Edit </a:t>
            </a:r>
            <a:r>
              <a:rPr lang="de-DE" dirty="0" err="1"/>
              <a:t>metadata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56235C1-EB06-CA4F-9396-913A97AC9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401000"/>
            <a:ext cx="3266357" cy="5733256"/>
          </a:xfrm>
          <a:prstGeom prst="rect">
            <a:avLst/>
          </a:prstGeom>
        </p:spPr>
      </p:pic>
      <p:sp>
        <p:nvSpPr>
          <p:cNvPr id="8" name="Pfeil nach rechts 7">
            <a:extLst>
              <a:ext uri="{FF2B5EF4-FFF2-40B4-BE49-F238E27FC236}">
                <a16:creationId xmlns:a16="http://schemas.microsoft.com/office/drawing/2014/main" id="{E102092F-8505-9A47-B6EB-88EFB417573E}"/>
              </a:ext>
            </a:extLst>
          </p:cNvPr>
          <p:cNvSpPr/>
          <p:nvPr/>
        </p:nvSpPr>
        <p:spPr>
          <a:xfrm>
            <a:off x="5148064" y="337891"/>
            <a:ext cx="720080" cy="363704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 nach rechts 8">
            <a:extLst>
              <a:ext uri="{FF2B5EF4-FFF2-40B4-BE49-F238E27FC236}">
                <a16:creationId xmlns:a16="http://schemas.microsoft.com/office/drawing/2014/main" id="{B6831F15-002E-9441-83AB-C30929A4B335}"/>
              </a:ext>
            </a:extLst>
          </p:cNvPr>
          <p:cNvSpPr/>
          <p:nvPr/>
        </p:nvSpPr>
        <p:spPr>
          <a:xfrm rot="8872674">
            <a:off x="6845828" y="580664"/>
            <a:ext cx="720080" cy="363704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 nach rechts 10">
            <a:extLst>
              <a:ext uri="{FF2B5EF4-FFF2-40B4-BE49-F238E27FC236}">
                <a16:creationId xmlns:a16="http://schemas.microsoft.com/office/drawing/2014/main" id="{A608CB32-F33F-8146-A2C9-2335FEF7DBF0}"/>
              </a:ext>
            </a:extLst>
          </p:cNvPr>
          <p:cNvSpPr/>
          <p:nvPr/>
        </p:nvSpPr>
        <p:spPr>
          <a:xfrm rot="12990457">
            <a:off x="6066484" y="1649703"/>
            <a:ext cx="720080" cy="363704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72CA0F2-7449-B246-A74A-899F05794934}"/>
              </a:ext>
            </a:extLst>
          </p:cNvPr>
          <p:cNvSpPr txBox="1"/>
          <p:nvPr/>
        </p:nvSpPr>
        <p:spPr>
          <a:xfrm>
            <a:off x="251520" y="5531027"/>
            <a:ext cx="457356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E0E77B"/>
                </a:solidFill>
              </a:rPr>
              <a:t>Write </a:t>
            </a:r>
            <a:r>
              <a:rPr lang="de-DE" dirty="0" err="1">
                <a:solidFill>
                  <a:srgbClr val="E0E77B"/>
                </a:solidFill>
              </a:rPr>
              <a:t>script</a:t>
            </a:r>
            <a:r>
              <a:rPr lang="de-DE" dirty="0">
                <a:solidFill>
                  <a:srgbClr val="E0E77B"/>
                </a:solidFill>
              </a:rPr>
              <a:t> </a:t>
            </a:r>
            <a:r>
              <a:rPr lang="de-DE" dirty="0" err="1">
                <a:solidFill>
                  <a:srgbClr val="E0E77B"/>
                </a:solidFill>
              </a:rPr>
              <a:t>to</a:t>
            </a:r>
            <a:r>
              <a:rPr lang="de-DE" dirty="0">
                <a:solidFill>
                  <a:srgbClr val="E0E77B"/>
                </a:solidFill>
              </a:rPr>
              <a:t> </a:t>
            </a:r>
            <a:r>
              <a:rPr lang="de-DE" dirty="0" err="1">
                <a:solidFill>
                  <a:srgbClr val="E0E77B"/>
                </a:solidFill>
              </a:rPr>
              <a:t>rename</a:t>
            </a:r>
            <a:r>
              <a:rPr lang="de-DE" dirty="0">
                <a:solidFill>
                  <a:srgbClr val="E0E77B"/>
                </a:solidFill>
              </a:rPr>
              <a:t> </a:t>
            </a:r>
            <a:r>
              <a:rPr lang="de-DE" dirty="0" err="1">
                <a:solidFill>
                  <a:srgbClr val="E0E77B"/>
                </a:solidFill>
              </a:rPr>
              <a:t>and</a:t>
            </a:r>
            <a:r>
              <a:rPr lang="de-DE" dirty="0">
                <a:solidFill>
                  <a:srgbClr val="E0E77B"/>
                </a:solidFill>
              </a:rPr>
              <a:t> </a:t>
            </a:r>
            <a:r>
              <a:rPr lang="de-DE" dirty="0" err="1">
                <a:solidFill>
                  <a:srgbClr val="E0E77B"/>
                </a:solidFill>
              </a:rPr>
              <a:t>edit</a:t>
            </a:r>
            <a:r>
              <a:rPr lang="de-DE" dirty="0">
                <a:solidFill>
                  <a:srgbClr val="E0E77B"/>
                </a:solidFill>
              </a:rPr>
              <a:t> </a:t>
            </a:r>
            <a:r>
              <a:rPr lang="de-DE" dirty="0" err="1">
                <a:solidFill>
                  <a:srgbClr val="E0E77B"/>
                </a:solidFill>
              </a:rPr>
              <a:t>files</a:t>
            </a:r>
            <a:endParaRPr lang="de-DE" dirty="0">
              <a:solidFill>
                <a:srgbClr val="E0E77B"/>
              </a:solidFill>
            </a:endParaRPr>
          </a:p>
          <a:p>
            <a:r>
              <a:rPr lang="de-DE" sz="1600" dirty="0">
                <a:solidFill>
                  <a:srgbClr val="E0E77B"/>
                </a:solidFill>
              </a:rPr>
              <a:t>Download </a:t>
            </a:r>
            <a:r>
              <a:rPr lang="de-DE" sz="1600" dirty="0" err="1">
                <a:solidFill>
                  <a:srgbClr val="E0E77B"/>
                </a:solidFill>
              </a:rPr>
              <a:t>example</a:t>
            </a:r>
            <a:r>
              <a:rPr lang="de-DE" sz="1600" dirty="0">
                <a:solidFill>
                  <a:srgbClr val="E0E77B"/>
                </a:solidFill>
              </a:rPr>
              <a:t> </a:t>
            </a:r>
            <a:r>
              <a:rPr lang="de-DE" sz="1600" dirty="0" err="1">
                <a:solidFill>
                  <a:srgbClr val="E0E77B"/>
                </a:solidFill>
              </a:rPr>
              <a:t>of</a:t>
            </a:r>
            <a:r>
              <a:rPr lang="de-DE" sz="1600" dirty="0">
                <a:solidFill>
                  <a:srgbClr val="E0E77B"/>
                </a:solidFill>
              </a:rPr>
              <a:t> </a:t>
            </a:r>
            <a:r>
              <a:rPr lang="de-DE" sz="1600" dirty="0" err="1">
                <a:solidFill>
                  <a:srgbClr val="E0E77B"/>
                </a:solidFill>
              </a:rPr>
              <a:t>bash</a:t>
            </a:r>
            <a:r>
              <a:rPr lang="de-DE" sz="1600" dirty="0">
                <a:solidFill>
                  <a:srgbClr val="E0E77B"/>
                </a:solidFill>
              </a:rPr>
              <a:t> </a:t>
            </a:r>
            <a:r>
              <a:rPr lang="de-DE" sz="1600" dirty="0" err="1">
                <a:solidFill>
                  <a:srgbClr val="E0E77B"/>
                </a:solidFill>
              </a:rPr>
              <a:t>scripts</a:t>
            </a:r>
            <a:r>
              <a:rPr lang="de-DE" sz="1600" dirty="0">
                <a:solidFill>
                  <a:srgbClr val="E0E77B"/>
                </a:solidFill>
              </a:rPr>
              <a:t> </a:t>
            </a:r>
            <a:r>
              <a:rPr lang="de-DE" sz="1600" dirty="0" err="1">
                <a:solidFill>
                  <a:srgbClr val="E0E77B"/>
                </a:solidFill>
              </a:rPr>
              <a:t>here</a:t>
            </a:r>
            <a:r>
              <a:rPr lang="de-DE" sz="1600" dirty="0">
                <a:solidFill>
                  <a:srgbClr val="E0E77B"/>
                </a:solidFill>
              </a:rPr>
              <a:t>:</a:t>
            </a:r>
          </a:p>
          <a:p>
            <a:r>
              <a:rPr lang="de-DE" sz="1600" dirty="0">
                <a:solidFill>
                  <a:srgbClr val="E0E77B"/>
                </a:solidFill>
              </a:rPr>
              <a:t>https://</a:t>
            </a:r>
            <a:r>
              <a:rPr lang="de-DE" sz="1600" dirty="0" err="1">
                <a:solidFill>
                  <a:srgbClr val="E0E77B"/>
                </a:solidFill>
              </a:rPr>
              <a:t>www.apeschool.xyz</a:t>
            </a:r>
            <a:r>
              <a:rPr lang="de-DE" sz="1600" dirty="0">
                <a:solidFill>
                  <a:srgbClr val="E0E77B"/>
                </a:solidFill>
              </a:rPr>
              <a:t>/</a:t>
            </a:r>
            <a:r>
              <a:rPr lang="de-DE" sz="1600" dirty="0" err="1">
                <a:solidFill>
                  <a:srgbClr val="E0E77B"/>
                </a:solidFill>
              </a:rPr>
              <a:t>tools</a:t>
            </a:r>
            <a:r>
              <a:rPr lang="de-DE" sz="1600" dirty="0">
                <a:solidFill>
                  <a:srgbClr val="E0E77B"/>
                </a:solidFill>
              </a:rPr>
              <a:t>/</a:t>
            </a:r>
            <a:r>
              <a:rPr lang="de-DE" sz="1600" dirty="0" err="1">
                <a:solidFill>
                  <a:srgbClr val="E0E77B"/>
                </a:solidFill>
              </a:rPr>
              <a:t>helper_tools.zip</a:t>
            </a:r>
            <a:endParaRPr lang="de-DE" sz="1600" dirty="0">
              <a:solidFill>
                <a:srgbClr val="E0E77B"/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D18FC6E-0326-6E4C-BF87-5B0425C7B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663692">
            <a:off x="2030455" y="3856231"/>
            <a:ext cx="1882738" cy="141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561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7A7D2D-1B3C-524D-A9A4-3833DB4CF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Artwork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92F40A7-753B-7046-8F4E-656B36761E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Upload </a:t>
            </a:r>
            <a:r>
              <a:rPr lang="de-DE" dirty="0" err="1"/>
              <a:t>and</a:t>
            </a:r>
            <a:r>
              <a:rPr lang="de-DE" dirty="0"/>
              <a:t> Update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Matafata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8E6AD78-0B74-9A4F-A803-165F707B24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9512" y="1484982"/>
            <a:ext cx="4680520" cy="4032250"/>
          </a:xfrm>
        </p:spPr>
        <p:txBody>
          <a:bodyPr/>
          <a:lstStyle/>
          <a:p>
            <a:r>
              <a:rPr lang="de-DE" dirty="0"/>
              <a:t>Upload </a:t>
            </a:r>
            <a:r>
              <a:rPr lang="de-DE" dirty="0" err="1"/>
              <a:t>artwork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ipfs</a:t>
            </a:r>
            <a:endParaRPr lang="de-DE" dirty="0"/>
          </a:p>
          <a:p>
            <a:r>
              <a:rPr lang="de-DE" dirty="0"/>
              <a:t>Update </a:t>
            </a:r>
            <a:r>
              <a:rPr lang="de-DE" dirty="0" err="1"/>
              <a:t>Metadata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Add real CID (link on </a:t>
            </a:r>
            <a:r>
              <a:rPr lang="de-DE" dirty="0" err="1"/>
              <a:t>ipfs</a:t>
            </a:r>
            <a:r>
              <a:rPr lang="de-DE" dirty="0"/>
              <a:t>)</a:t>
            </a:r>
          </a:p>
          <a:p>
            <a:r>
              <a:rPr lang="de-DE" dirty="0"/>
              <a:t>Upload </a:t>
            </a:r>
            <a:r>
              <a:rPr lang="de-DE" dirty="0" err="1"/>
              <a:t>Metadata</a:t>
            </a:r>
            <a:r>
              <a:rPr lang="de-DE" dirty="0"/>
              <a:t> (</a:t>
            </a:r>
            <a:r>
              <a:rPr lang="de-DE" dirty="0" err="1"/>
              <a:t>write</a:t>
            </a:r>
            <a:r>
              <a:rPr lang="de-DE" dirty="0"/>
              <a:t> </a:t>
            </a:r>
            <a:r>
              <a:rPr lang="de-DE" dirty="0" err="1"/>
              <a:t>script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)</a:t>
            </a:r>
          </a:p>
          <a:p>
            <a:r>
              <a:rPr lang="de-DE" dirty="0"/>
              <a:t>Update smart </a:t>
            </a:r>
            <a:r>
              <a:rPr lang="de-DE" dirty="0" err="1"/>
              <a:t>contract</a:t>
            </a:r>
            <a:r>
              <a:rPr lang="de-DE" dirty="0"/>
              <a:t> (</a:t>
            </a:r>
            <a:r>
              <a:rPr lang="de-DE" dirty="0" err="1"/>
              <a:t>hidden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/</a:t>
            </a:r>
            <a:r>
              <a:rPr lang="de-DE" dirty="0" err="1"/>
              <a:t>and</a:t>
            </a:r>
            <a:r>
              <a:rPr lang="de-DE" dirty="0"/>
              <a:t> final </a:t>
            </a:r>
            <a:r>
              <a:rPr lang="de-DE" dirty="0" err="1"/>
              <a:t>data</a:t>
            </a:r>
            <a:r>
              <a:rPr lang="de-DE" dirty="0"/>
              <a:t>)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A1D91AF-6A2A-3846-ADDE-0B4C1F388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401000"/>
            <a:ext cx="3266357" cy="5733256"/>
          </a:xfrm>
          <a:prstGeom prst="rect">
            <a:avLst/>
          </a:prstGeom>
        </p:spPr>
      </p:pic>
      <p:sp>
        <p:nvSpPr>
          <p:cNvPr id="6" name="Pfeil nach rechts 5">
            <a:extLst>
              <a:ext uri="{FF2B5EF4-FFF2-40B4-BE49-F238E27FC236}">
                <a16:creationId xmlns:a16="http://schemas.microsoft.com/office/drawing/2014/main" id="{6C98FA0A-5EB8-974D-992A-F35B68E79E80}"/>
              </a:ext>
            </a:extLst>
          </p:cNvPr>
          <p:cNvSpPr/>
          <p:nvPr/>
        </p:nvSpPr>
        <p:spPr>
          <a:xfrm rot="10800000">
            <a:off x="7204449" y="1138480"/>
            <a:ext cx="720080" cy="363704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E79C17A-BCCE-AD47-A1AF-F9146E018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3506584"/>
            <a:ext cx="2811074" cy="305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368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E82E6E-01CE-7348-829B-FAB533E7C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Deployment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Artwork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Metadata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C474F04-04B9-634A-A4F3-9686636421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IPFS = </a:t>
            </a:r>
            <a:r>
              <a:rPr lang="de-DE" dirty="0" err="1"/>
              <a:t>InterPlanetary</a:t>
            </a:r>
            <a:r>
              <a:rPr lang="de-DE" dirty="0"/>
              <a:t> File System</a:t>
            </a:r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D758D1-ACA5-F64C-B6E3-9F6F9263DD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IPFS </a:t>
            </a:r>
            <a:r>
              <a:rPr lang="de-DE" dirty="0" err="1"/>
              <a:t>is</a:t>
            </a:r>
            <a:r>
              <a:rPr lang="de-DE" dirty="0"/>
              <a:t> P2P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storage</a:t>
            </a:r>
            <a:r>
              <a:rPr lang="de-DE" dirty="0"/>
              <a:t> (</a:t>
            </a:r>
            <a:r>
              <a:rPr lang="de-DE" dirty="0" err="1"/>
              <a:t>blockchain</a:t>
            </a:r>
            <a:r>
              <a:rPr lang="de-DE" dirty="0"/>
              <a:t> like)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4722C21-E0B8-7943-A4EA-C8BE7897B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043449"/>
            <a:ext cx="1181100" cy="11811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E1D0F5A-2D28-F248-BBA8-1BC9DD707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852936"/>
            <a:ext cx="4983505" cy="340080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66429A8-8884-ED49-B96B-46F9DDF2BDAD}"/>
              </a:ext>
            </a:extLst>
          </p:cNvPr>
          <p:cNvSpPr txBox="1"/>
          <p:nvPr/>
        </p:nvSpPr>
        <p:spPr>
          <a:xfrm>
            <a:off x="6635996" y="3646660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A </a:t>
            </a:r>
            <a:r>
              <a:rPr lang="de-DE" dirty="0" err="1">
                <a:solidFill>
                  <a:srgbClr val="FFFF00"/>
                </a:solidFill>
              </a:rPr>
              <a:t>dedicated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gateway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to</a:t>
            </a:r>
            <a:r>
              <a:rPr lang="de-DE" dirty="0">
                <a:solidFill>
                  <a:srgbClr val="FFFF00"/>
                </a:solidFill>
              </a:rPr>
              <a:t> IPFS </a:t>
            </a:r>
            <a:r>
              <a:rPr lang="de-DE" dirty="0" err="1">
                <a:solidFill>
                  <a:srgbClr val="FFFF00"/>
                </a:solidFill>
              </a:rPr>
              <a:t>nodes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CC22E9E-9F58-964D-BA42-1FB2443FE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139243">
            <a:off x="5284646" y="4276535"/>
            <a:ext cx="1882738" cy="141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13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E77FFB-C48C-1040-93E8-283E2756D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Deployment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Artwork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Metadata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72D79BB-59F7-5C4D-AC21-F9EFA1FD3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Ipinata</a:t>
            </a:r>
            <a:r>
              <a:rPr lang="de-DE" dirty="0"/>
              <a:t>: https://</a:t>
            </a:r>
            <a:r>
              <a:rPr lang="de-DE" dirty="0" err="1"/>
              <a:t>www.pinata.cloud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846CFD1-8A4E-9E4C-9D47-D738CF9470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E6157EA-CF70-2941-A63D-9B2727961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340768"/>
            <a:ext cx="6707956" cy="513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192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985CF5-9CB1-7A48-BE48-625DAFF0F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MINT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6D79EE6-5CF8-3B4B-988A-5F5991AB64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57F2C21-465F-D346-AB8D-33E1C44142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9512" y="1484982"/>
            <a:ext cx="3880190" cy="4032250"/>
          </a:xfrm>
        </p:spPr>
        <p:txBody>
          <a:bodyPr/>
          <a:lstStyle/>
          <a:p>
            <a:r>
              <a:rPr lang="de-DE" dirty="0"/>
              <a:t>Last check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parameter</a:t>
            </a:r>
            <a:endParaRPr lang="de-DE" dirty="0"/>
          </a:p>
          <a:p>
            <a:r>
              <a:rPr lang="de-DE" dirty="0"/>
              <a:t>Set </a:t>
            </a:r>
            <a:r>
              <a:rPr lang="de-DE" dirty="0" err="1"/>
              <a:t>contract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paused</a:t>
            </a:r>
            <a:r>
              <a:rPr lang="de-DE" dirty="0"/>
              <a:t>=</a:t>
            </a:r>
            <a:r>
              <a:rPr lang="de-DE" dirty="0" err="1"/>
              <a:t>false</a:t>
            </a:r>
            <a:endParaRPr lang="de-DE" dirty="0"/>
          </a:p>
          <a:p>
            <a:r>
              <a:rPr lang="de-DE" dirty="0"/>
              <a:t>Set mint </a:t>
            </a:r>
            <a:r>
              <a:rPr lang="de-DE" dirty="0" err="1"/>
              <a:t>page</a:t>
            </a:r>
            <a:r>
              <a:rPr lang="de-DE" dirty="0"/>
              <a:t> live</a:t>
            </a:r>
          </a:p>
          <a:p>
            <a:r>
              <a:rPr lang="de-DE" dirty="0"/>
              <a:t>Support </a:t>
            </a:r>
            <a:r>
              <a:rPr lang="de-DE" dirty="0" err="1"/>
              <a:t>it</a:t>
            </a:r>
            <a:r>
              <a:rPr lang="de-DE" dirty="0"/>
              <a:t> in </a:t>
            </a:r>
            <a:r>
              <a:rPr lang="de-DE" dirty="0" err="1"/>
              <a:t>discord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on Twitter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C77F136-C5B5-E64A-8F35-F668AE8F6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728396"/>
            <a:ext cx="4575270" cy="563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468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D591E-C23E-D34A-A415-330CD6790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Reveal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CDA5B9F-4DDE-684B-A4D4-03CF914D6C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855B4C1-994D-C44A-90C0-098FE2DF9C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544" y="3861048"/>
            <a:ext cx="8208962" cy="1844824"/>
          </a:xfrm>
        </p:spPr>
        <p:txBody>
          <a:bodyPr/>
          <a:lstStyle/>
          <a:p>
            <a:r>
              <a:rPr lang="de-DE" dirty="0" err="1"/>
              <a:t>Showing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„real“ </a:t>
            </a:r>
            <a:r>
              <a:rPr lang="de-DE" dirty="0" err="1"/>
              <a:t>artwork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NFT</a:t>
            </a:r>
          </a:p>
          <a:p>
            <a:r>
              <a:rPr lang="de-DE" dirty="0" err="1"/>
              <a:t>Hyped</a:t>
            </a:r>
            <a:r>
              <a:rPr lang="de-DE" dirty="0"/>
              <a:t> </a:t>
            </a:r>
            <a:r>
              <a:rPr lang="de-DE" dirty="0" err="1"/>
              <a:t>moment</a:t>
            </a:r>
            <a:r>
              <a:rPr lang="de-DE" dirty="0"/>
              <a:t> </a:t>
            </a:r>
            <a:r>
              <a:rPr lang="de-DE" dirty="0" err="1"/>
              <a:t>followed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price</a:t>
            </a:r>
            <a:r>
              <a:rPr lang="de-DE" dirty="0"/>
              <a:t> </a:t>
            </a:r>
            <a:r>
              <a:rPr lang="de-DE" dirty="0" err="1"/>
              <a:t>drop</a:t>
            </a:r>
            <a:endParaRPr lang="de-DE" dirty="0"/>
          </a:p>
          <a:p>
            <a:r>
              <a:rPr lang="de-DE" dirty="0" err="1"/>
              <a:t>Technically</a:t>
            </a:r>
            <a:r>
              <a:rPr lang="de-DE" dirty="0"/>
              <a:t> </a:t>
            </a:r>
            <a:r>
              <a:rPr lang="de-DE" dirty="0" err="1"/>
              <a:t>exchange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metadata</a:t>
            </a:r>
            <a:r>
              <a:rPr lang="de-DE" dirty="0"/>
              <a:t> (link </a:t>
            </a:r>
            <a:r>
              <a:rPr lang="de-DE" dirty="0" err="1"/>
              <a:t>with</a:t>
            </a:r>
            <a:r>
              <a:rPr lang="de-DE" dirty="0"/>
              <a:t> CID in </a:t>
            </a:r>
            <a:r>
              <a:rPr lang="de-DE" dirty="0" err="1"/>
              <a:t>the</a:t>
            </a:r>
            <a:r>
              <a:rPr lang="de-DE" dirty="0"/>
              <a:t> smart </a:t>
            </a:r>
            <a:r>
              <a:rPr lang="de-DE" dirty="0" err="1"/>
              <a:t>contract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CID </a:t>
            </a:r>
            <a:r>
              <a:rPr lang="de-DE" dirty="0">
                <a:sym typeface="Wingdings" pitchFamily="2" charset="2"/>
              </a:rPr>
              <a:t> </a:t>
            </a:r>
            <a:r>
              <a:rPr lang="de-DE" dirty="0" err="1">
                <a:sym typeface="Wingdings" pitchFamily="2" charset="2"/>
              </a:rPr>
              <a:t>data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identifyer</a:t>
            </a:r>
            <a:r>
              <a:rPr lang="de-DE" dirty="0">
                <a:sym typeface="Wingdings" pitchFamily="2" charset="2"/>
              </a:rPr>
              <a:t> on </a:t>
            </a:r>
            <a:r>
              <a:rPr lang="de-DE" dirty="0" err="1">
                <a:sym typeface="Wingdings" pitchFamily="2" charset="2"/>
              </a:rPr>
              <a:t>ipfs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9DB6D40-351B-6446-B8E9-EA2E67758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527169"/>
            <a:ext cx="1918458" cy="191683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B283BFB-8B96-E744-802E-A6E9F2C33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671" y="1527169"/>
            <a:ext cx="1918458" cy="1931454"/>
          </a:xfrm>
          <a:prstGeom prst="rect">
            <a:avLst/>
          </a:prstGeom>
        </p:spPr>
      </p:pic>
      <p:sp>
        <p:nvSpPr>
          <p:cNvPr id="9" name="Eingebuchteter Pfeil nach rechts 8">
            <a:extLst>
              <a:ext uri="{FF2B5EF4-FFF2-40B4-BE49-F238E27FC236}">
                <a16:creationId xmlns:a16="http://schemas.microsoft.com/office/drawing/2014/main" id="{BFD6C721-50AE-2845-9988-C4A10EA4FBFA}"/>
              </a:ext>
            </a:extLst>
          </p:cNvPr>
          <p:cNvSpPr/>
          <p:nvPr/>
        </p:nvSpPr>
        <p:spPr>
          <a:xfrm>
            <a:off x="3995936" y="2247249"/>
            <a:ext cx="720080" cy="576064"/>
          </a:xfrm>
          <a:prstGeom prst="notchedRightArrow">
            <a:avLst/>
          </a:prstGeom>
          <a:solidFill>
            <a:srgbClr val="E0E77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6844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55AD64A-89B1-DF4D-80AC-14626ADBA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2A74E8F-66E8-9441-8166-30B3FBA164B3}"/>
              </a:ext>
            </a:extLst>
          </p:cNvPr>
          <p:cNvSpPr txBox="1"/>
          <p:nvPr/>
        </p:nvSpPr>
        <p:spPr>
          <a:xfrm>
            <a:off x="323528" y="188640"/>
            <a:ext cx="43877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</a:rPr>
              <a:t>REVOLUTION</a:t>
            </a:r>
          </a:p>
          <a:p>
            <a:r>
              <a:rPr lang="en-US" sz="4000" dirty="0">
                <a:solidFill>
                  <a:schemeClr val="bg1"/>
                </a:solidFill>
              </a:rPr>
              <a:t>is now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1AD8410-E089-774D-9FF2-990FE8C5457F}"/>
              </a:ext>
            </a:extLst>
          </p:cNvPr>
          <p:cNvSpPr txBox="1"/>
          <p:nvPr/>
        </p:nvSpPr>
        <p:spPr>
          <a:xfrm>
            <a:off x="290641" y="5805264"/>
            <a:ext cx="5626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NFTs are intelligent barcodes</a:t>
            </a:r>
          </a:p>
        </p:txBody>
      </p:sp>
    </p:spTree>
    <p:extLst>
      <p:ext uri="{BB962C8B-B14F-4D97-AF65-F5344CB8AC3E}">
        <p14:creationId xmlns:p14="http://schemas.microsoft.com/office/powerpoint/2010/main" val="3552082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81236C-A028-AB4B-95F6-B1C90D0D0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Coming </a:t>
            </a:r>
            <a:r>
              <a:rPr lang="de-DE" dirty="0" err="1"/>
              <a:t>soon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D847FF4-124F-5E44-8650-413E59466F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Workshops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9CB5004-2611-9042-B901-E929404BEC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“Risk analysis of NFT project”</a:t>
            </a:r>
            <a:endParaRPr lang="de-DE" dirty="0"/>
          </a:p>
          <a:p>
            <a:pPr lvl="1"/>
            <a:r>
              <a:rPr lang="en-US" dirty="0"/>
              <a:t>25.11.2022 18:00-20:00</a:t>
            </a:r>
          </a:p>
          <a:p>
            <a:r>
              <a:rPr lang="en-US" b="1" dirty="0"/>
              <a:t>“Marketing strategy in NFT projects with the main focus on Twitter Spaces”</a:t>
            </a:r>
            <a:endParaRPr lang="de-DE" dirty="0"/>
          </a:p>
          <a:p>
            <a:pPr lvl="1"/>
            <a:r>
              <a:rPr lang="en-US" dirty="0"/>
              <a:t>16.12.2022 18:00-20:00</a:t>
            </a:r>
            <a:endParaRPr lang="de-DE" dirty="0"/>
          </a:p>
          <a:p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6D6E1C6-C3E7-264B-A589-BDC1364F0E6E}"/>
              </a:ext>
            </a:extLst>
          </p:cNvPr>
          <p:cNvSpPr txBox="1"/>
          <p:nvPr/>
        </p:nvSpPr>
        <p:spPr>
          <a:xfrm>
            <a:off x="442381" y="4094544"/>
            <a:ext cx="50405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FEFF65"/>
                </a:solidFill>
              </a:rPr>
              <a:t>Prepare</a:t>
            </a:r>
            <a:r>
              <a:rPr lang="de-DE" dirty="0">
                <a:solidFill>
                  <a:srgbClr val="FEFF65"/>
                </a:solidFill>
              </a:rPr>
              <a:t> </a:t>
            </a:r>
            <a:r>
              <a:rPr lang="de-DE" dirty="0" err="1">
                <a:solidFill>
                  <a:srgbClr val="FEFF65"/>
                </a:solidFill>
              </a:rPr>
              <a:t>yourself</a:t>
            </a:r>
            <a:r>
              <a:rPr lang="de-DE" dirty="0">
                <a:solidFill>
                  <a:srgbClr val="FEFF65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FEFF65"/>
                </a:solidFill>
              </a:rPr>
              <a:t>Make</a:t>
            </a:r>
            <a:r>
              <a:rPr lang="de-DE" dirty="0">
                <a:solidFill>
                  <a:srgbClr val="FEFF65"/>
                </a:solidFill>
              </a:rPr>
              <a:t> </a:t>
            </a:r>
            <a:r>
              <a:rPr lang="de-DE" dirty="0" err="1">
                <a:solidFill>
                  <a:srgbClr val="FEFF65"/>
                </a:solidFill>
              </a:rPr>
              <a:t>yourself</a:t>
            </a:r>
            <a:r>
              <a:rPr lang="de-DE" dirty="0">
                <a:solidFill>
                  <a:srgbClr val="FEFF65"/>
                </a:solidFill>
              </a:rPr>
              <a:t> </a:t>
            </a:r>
            <a:r>
              <a:rPr lang="de-DE" dirty="0" err="1">
                <a:solidFill>
                  <a:srgbClr val="FEFF65"/>
                </a:solidFill>
              </a:rPr>
              <a:t>familiar</a:t>
            </a:r>
            <a:r>
              <a:rPr lang="de-DE" dirty="0">
                <a:solidFill>
                  <a:srgbClr val="FEFF65"/>
                </a:solidFill>
              </a:rPr>
              <a:t> </a:t>
            </a:r>
            <a:r>
              <a:rPr lang="de-DE" dirty="0" err="1">
                <a:solidFill>
                  <a:srgbClr val="FEFF65"/>
                </a:solidFill>
              </a:rPr>
              <a:t>with</a:t>
            </a:r>
            <a:r>
              <a:rPr lang="de-DE" dirty="0">
                <a:solidFill>
                  <a:srgbClr val="FEFF65"/>
                </a:solidFill>
              </a:rPr>
              <a:t> </a:t>
            </a:r>
            <a:r>
              <a:rPr lang="de-DE" dirty="0" err="1">
                <a:solidFill>
                  <a:srgbClr val="FEFF65"/>
                </a:solidFill>
              </a:rPr>
              <a:t>twitter</a:t>
            </a:r>
            <a:r>
              <a:rPr lang="de-DE" dirty="0">
                <a:solidFill>
                  <a:srgbClr val="FEFF65"/>
                </a:solidFill>
              </a:rPr>
              <a:t> (</a:t>
            </a:r>
            <a:r>
              <a:rPr lang="de-DE" dirty="0" err="1">
                <a:solidFill>
                  <a:srgbClr val="FEFF65"/>
                </a:solidFill>
              </a:rPr>
              <a:t>install</a:t>
            </a:r>
            <a:r>
              <a:rPr lang="de-DE" dirty="0">
                <a:solidFill>
                  <a:srgbClr val="FEFF65"/>
                </a:solidFill>
              </a:rPr>
              <a:t> </a:t>
            </a:r>
            <a:r>
              <a:rPr lang="de-DE" dirty="0" err="1">
                <a:solidFill>
                  <a:srgbClr val="FEFF65"/>
                </a:solidFill>
              </a:rPr>
              <a:t>it</a:t>
            </a:r>
            <a:r>
              <a:rPr lang="de-DE" dirty="0">
                <a:solidFill>
                  <a:srgbClr val="FEFF65"/>
                </a:solidFill>
              </a:rPr>
              <a:t>  </a:t>
            </a:r>
            <a:r>
              <a:rPr lang="de-DE" dirty="0" err="1">
                <a:solidFill>
                  <a:srgbClr val="FEFF65"/>
                </a:solidFill>
              </a:rPr>
              <a:t>and</a:t>
            </a:r>
            <a:r>
              <a:rPr lang="de-DE" dirty="0">
                <a:solidFill>
                  <a:srgbClr val="FEFF65"/>
                </a:solidFill>
              </a:rPr>
              <a:t> </a:t>
            </a:r>
            <a:r>
              <a:rPr lang="de-DE" dirty="0" err="1">
                <a:solidFill>
                  <a:srgbClr val="FEFF65"/>
                </a:solidFill>
              </a:rPr>
              <a:t>play</a:t>
            </a:r>
            <a:r>
              <a:rPr lang="de-DE" dirty="0">
                <a:solidFill>
                  <a:srgbClr val="FEFF65"/>
                </a:solidFill>
              </a:rPr>
              <a:t> </a:t>
            </a:r>
            <a:r>
              <a:rPr lang="de-DE" dirty="0" err="1">
                <a:solidFill>
                  <a:srgbClr val="FEFF65"/>
                </a:solidFill>
              </a:rPr>
              <a:t>with</a:t>
            </a:r>
            <a:r>
              <a:rPr lang="de-DE" dirty="0">
                <a:solidFill>
                  <a:srgbClr val="FEFF65"/>
                </a:solidFill>
              </a:rPr>
              <a:t> </a:t>
            </a:r>
            <a:r>
              <a:rPr lang="de-DE" dirty="0" err="1">
                <a:solidFill>
                  <a:srgbClr val="FEFF65"/>
                </a:solidFill>
              </a:rPr>
              <a:t>it</a:t>
            </a:r>
            <a:r>
              <a:rPr lang="de-DE" dirty="0">
                <a:solidFill>
                  <a:srgbClr val="FEFF65"/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FEFF65"/>
                </a:solidFill>
              </a:rPr>
              <a:t>Make</a:t>
            </a:r>
            <a:r>
              <a:rPr lang="de-DE" dirty="0">
                <a:solidFill>
                  <a:srgbClr val="FEFF65"/>
                </a:solidFill>
              </a:rPr>
              <a:t> </a:t>
            </a:r>
            <a:r>
              <a:rPr lang="de-DE" dirty="0" err="1">
                <a:solidFill>
                  <a:srgbClr val="FEFF65"/>
                </a:solidFill>
              </a:rPr>
              <a:t>yourself</a:t>
            </a:r>
            <a:r>
              <a:rPr lang="de-DE" dirty="0">
                <a:solidFill>
                  <a:srgbClr val="FEFF65"/>
                </a:solidFill>
              </a:rPr>
              <a:t> </a:t>
            </a:r>
            <a:r>
              <a:rPr lang="de-DE" dirty="0" err="1">
                <a:solidFill>
                  <a:srgbClr val="FEFF65"/>
                </a:solidFill>
              </a:rPr>
              <a:t>familiar</a:t>
            </a:r>
            <a:r>
              <a:rPr lang="de-DE" dirty="0">
                <a:solidFill>
                  <a:srgbClr val="FEFF65"/>
                </a:solidFill>
              </a:rPr>
              <a:t> </a:t>
            </a:r>
            <a:r>
              <a:rPr lang="de-DE" dirty="0" err="1">
                <a:solidFill>
                  <a:srgbClr val="FEFF65"/>
                </a:solidFill>
              </a:rPr>
              <a:t>with</a:t>
            </a:r>
            <a:r>
              <a:rPr lang="de-DE" dirty="0">
                <a:solidFill>
                  <a:srgbClr val="FEFF65"/>
                </a:solidFill>
              </a:rPr>
              <a:t> </a:t>
            </a:r>
            <a:r>
              <a:rPr lang="de-DE" dirty="0" err="1">
                <a:solidFill>
                  <a:srgbClr val="FEFF65"/>
                </a:solidFill>
              </a:rPr>
              <a:t>discord</a:t>
            </a:r>
            <a:r>
              <a:rPr lang="de-DE" dirty="0">
                <a:solidFill>
                  <a:srgbClr val="FEFF65"/>
                </a:solidFill>
              </a:rPr>
              <a:t> (</a:t>
            </a:r>
            <a:r>
              <a:rPr lang="de-DE" dirty="0" err="1">
                <a:solidFill>
                  <a:srgbClr val="FEFF65"/>
                </a:solidFill>
              </a:rPr>
              <a:t>install</a:t>
            </a:r>
            <a:r>
              <a:rPr lang="de-DE" dirty="0">
                <a:solidFill>
                  <a:srgbClr val="FEFF65"/>
                </a:solidFill>
              </a:rPr>
              <a:t> </a:t>
            </a:r>
            <a:r>
              <a:rPr lang="de-DE" dirty="0" err="1">
                <a:solidFill>
                  <a:srgbClr val="FEFF65"/>
                </a:solidFill>
              </a:rPr>
              <a:t>it</a:t>
            </a:r>
            <a:r>
              <a:rPr lang="de-DE" dirty="0">
                <a:solidFill>
                  <a:srgbClr val="FEFF65"/>
                </a:solidFill>
              </a:rPr>
              <a:t>  </a:t>
            </a:r>
            <a:r>
              <a:rPr lang="de-DE" dirty="0" err="1">
                <a:solidFill>
                  <a:srgbClr val="FEFF65"/>
                </a:solidFill>
              </a:rPr>
              <a:t>and</a:t>
            </a:r>
            <a:r>
              <a:rPr lang="de-DE" dirty="0">
                <a:solidFill>
                  <a:srgbClr val="FEFF65"/>
                </a:solidFill>
              </a:rPr>
              <a:t> </a:t>
            </a:r>
            <a:r>
              <a:rPr lang="de-DE" dirty="0" err="1">
                <a:solidFill>
                  <a:srgbClr val="FEFF65"/>
                </a:solidFill>
              </a:rPr>
              <a:t>play</a:t>
            </a:r>
            <a:r>
              <a:rPr lang="de-DE" dirty="0">
                <a:solidFill>
                  <a:srgbClr val="FEFF65"/>
                </a:solidFill>
              </a:rPr>
              <a:t> </a:t>
            </a:r>
            <a:r>
              <a:rPr lang="de-DE" dirty="0" err="1">
                <a:solidFill>
                  <a:srgbClr val="FEFF65"/>
                </a:solidFill>
              </a:rPr>
              <a:t>with</a:t>
            </a:r>
            <a:r>
              <a:rPr lang="de-DE" dirty="0">
                <a:solidFill>
                  <a:srgbClr val="FEFF65"/>
                </a:solidFill>
              </a:rPr>
              <a:t> </a:t>
            </a:r>
            <a:r>
              <a:rPr lang="de-DE" dirty="0" err="1">
                <a:solidFill>
                  <a:srgbClr val="FEFF65"/>
                </a:solidFill>
              </a:rPr>
              <a:t>it</a:t>
            </a:r>
            <a:r>
              <a:rPr lang="de-DE" dirty="0">
                <a:solidFill>
                  <a:srgbClr val="FEFF65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rgbClr val="FEFF65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456F454-F79C-0E4F-AC61-BF0171C09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4382576"/>
            <a:ext cx="1749923" cy="91846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69D3CB8-1CC0-F245-9136-C2D89511A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139243">
            <a:off x="3844743" y="1185730"/>
            <a:ext cx="1038524" cy="77889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5FF0CE5-5B48-A246-BF19-8E960864B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866935" y="2435953"/>
            <a:ext cx="1107736" cy="83080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250E66B-FBA1-CC4B-902E-3AD2DDD81B75}"/>
              </a:ext>
            </a:extLst>
          </p:cNvPr>
          <p:cNvSpPr txBox="1"/>
          <p:nvPr/>
        </p:nvSpPr>
        <p:spPr>
          <a:xfrm>
            <a:off x="4940595" y="378137"/>
            <a:ext cx="2711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FEFF65"/>
                </a:solidFill>
              </a:rPr>
              <a:t>You</a:t>
            </a:r>
            <a:r>
              <a:rPr lang="de-DE" dirty="0">
                <a:solidFill>
                  <a:srgbClr val="FEFF65"/>
                </a:solidFill>
              </a:rPr>
              <a:t> will </a:t>
            </a:r>
            <a:r>
              <a:rPr lang="de-DE" dirty="0" err="1">
                <a:solidFill>
                  <a:srgbClr val="FEFF65"/>
                </a:solidFill>
              </a:rPr>
              <a:t>analyse</a:t>
            </a:r>
            <a:r>
              <a:rPr lang="de-DE" dirty="0">
                <a:solidFill>
                  <a:srgbClr val="FEFF65"/>
                </a:solidFill>
              </a:rPr>
              <a:t> different </a:t>
            </a:r>
            <a:r>
              <a:rPr lang="de-DE" dirty="0" err="1">
                <a:solidFill>
                  <a:srgbClr val="FEFF65"/>
                </a:solidFill>
              </a:rPr>
              <a:t>projects</a:t>
            </a:r>
            <a:r>
              <a:rPr lang="de-DE" dirty="0">
                <a:solidFill>
                  <a:srgbClr val="FEFF65"/>
                </a:solidFill>
              </a:rPr>
              <a:t> </a:t>
            </a:r>
            <a:r>
              <a:rPr lang="de-DE" dirty="0" err="1">
                <a:solidFill>
                  <a:srgbClr val="FEFF65"/>
                </a:solidFill>
              </a:rPr>
              <a:t>with</a:t>
            </a:r>
            <a:r>
              <a:rPr lang="de-DE" dirty="0">
                <a:solidFill>
                  <a:srgbClr val="FEFF65"/>
                </a:solidFill>
              </a:rPr>
              <a:t> </a:t>
            </a:r>
            <a:r>
              <a:rPr lang="de-DE" dirty="0" err="1">
                <a:solidFill>
                  <a:srgbClr val="FEFF65"/>
                </a:solidFill>
              </a:rPr>
              <a:t>help</a:t>
            </a:r>
            <a:r>
              <a:rPr lang="de-DE" dirty="0">
                <a:solidFill>
                  <a:srgbClr val="FEFF65"/>
                </a:solidFill>
              </a:rPr>
              <a:t> </a:t>
            </a:r>
            <a:r>
              <a:rPr lang="de-DE" dirty="0" err="1">
                <a:solidFill>
                  <a:srgbClr val="FEFF65"/>
                </a:solidFill>
              </a:rPr>
              <a:t>of</a:t>
            </a:r>
            <a:r>
              <a:rPr lang="de-DE" dirty="0">
                <a:solidFill>
                  <a:srgbClr val="FEFF65"/>
                </a:solidFill>
              </a:rPr>
              <a:t> </a:t>
            </a:r>
            <a:r>
              <a:rPr lang="de-DE" dirty="0" err="1">
                <a:solidFill>
                  <a:srgbClr val="FEFF65"/>
                </a:solidFill>
              </a:rPr>
              <a:t>the</a:t>
            </a:r>
            <a:r>
              <a:rPr lang="de-DE" dirty="0">
                <a:solidFill>
                  <a:srgbClr val="FEFF65"/>
                </a:solidFill>
              </a:rPr>
              <a:t> </a:t>
            </a:r>
            <a:r>
              <a:rPr lang="de-DE" dirty="0" err="1">
                <a:solidFill>
                  <a:srgbClr val="FEFF65"/>
                </a:solidFill>
              </a:rPr>
              <a:t>framework</a:t>
            </a:r>
            <a:endParaRPr lang="de-DE" dirty="0">
              <a:solidFill>
                <a:srgbClr val="FEFF65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BF0DAB5-0D45-604B-90B5-51C2B47706F5}"/>
              </a:ext>
            </a:extLst>
          </p:cNvPr>
          <p:cNvSpPr txBox="1"/>
          <p:nvPr/>
        </p:nvSpPr>
        <p:spPr>
          <a:xfrm>
            <a:off x="4930369" y="2984290"/>
            <a:ext cx="2711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FEFF65"/>
                </a:solidFill>
              </a:rPr>
              <a:t>You</a:t>
            </a:r>
            <a:r>
              <a:rPr lang="de-DE" dirty="0">
                <a:solidFill>
                  <a:srgbClr val="FEFF65"/>
                </a:solidFill>
              </a:rPr>
              <a:t> will </a:t>
            </a:r>
            <a:r>
              <a:rPr lang="de-DE" dirty="0" err="1">
                <a:solidFill>
                  <a:srgbClr val="FEFF65"/>
                </a:solidFill>
              </a:rPr>
              <a:t>develop</a:t>
            </a:r>
            <a:r>
              <a:rPr lang="de-DE" dirty="0">
                <a:solidFill>
                  <a:srgbClr val="FEFF65"/>
                </a:solidFill>
              </a:rPr>
              <a:t> </a:t>
            </a:r>
            <a:r>
              <a:rPr lang="de-DE" dirty="0" err="1">
                <a:solidFill>
                  <a:srgbClr val="FEFF65"/>
                </a:solidFill>
              </a:rPr>
              <a:t>pitch</a:t>
            </a:r>
            <a:r>
              <a:rPr lang="de-DE" dirty="0">
                <a:solidFill>
                  <a:srgbClr val="FEFF65"/>
                </a:solidFill>
              </a:rPr>
              <a:t> </a:t>
            </a:r>
            <a:r>
              <a:rPr lang="de-DE" dirty="0" err="1">
                <a:solidFill>
                  <a:srgbClr val="FEFF65"/>
                </a:solidFill>
              </a:rPr>
              <a:t>for</a:t>
            </a:r>
            <a:r>
              <a:rPr lang="de-DE" dirty="0">
                <a:solidFill>
                  <a:srgbClr val="FEFF65"/>
                </a:solidFill>
              </a:rPr>
              <a:t> Twitter </a:t>
            </a:r>
            <a:r>
              <a:rPr lang="de-DE" dirty="0" err="1">
                <a:solidFill>
                  <a:srgbClr val="FEFF65"/>
                </a:solidFill>
              </a:rPr>
              <a:t>spaces</a:t>
            </a:r>
            <a:endParaRPr lang="de-DE" dirty="0">
              <a:solidFill>
                <a:srgbClr val="FEFF65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51DDED1-8AAA-1445-8135-4D7996AB5549}"/>
              </a:ext>
            </a:extLst>
          </p:cNvPr>
          <p:cNvSpPr txBox="1"/>
          <p:nvPr/>
        </p:nvSpPr>
        <p:spPr>
          <a:xfrm>
            <a:off x="452117" y="5629363"/>
            <a:ext cx="5493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CDDF00"/>
                </a:solidFill>
              </a:rPr>
              <a:t>Jump on </a:t>
            </a:r>
            <a:r>
              <a:rPr lang="de-DE" dirty="0" err="1">
                <a:solidFill>
                  <a:srgbClr val="CDDF00"/>
                </a:solidFill>
              </a:rPr>
              <a:t>some</a:t>
            </a:r>
            <a:r>
              <a:rPr lang="de-DE" dirty="0">
                <a:solidFill>
                  <a:srgbClr val="CDDF00"/>
                </a:solidFill>
              </a:rPr>
              <a:t> </a:t>
            </a:r>
            <a:r>
              <a:rPr lang="de-DE" dirty="0" err="1">
                <a:solidFill>
                  <a:srgbClr val="CDDF00"/>
                </a:solidFill>
              </a:rPr>
              <a:t>spaces</a:t>
            </a:r>
            <a:r>
              <a:rPr lang="de-DE" dirty="0">
                <a:solidFill>
                  <a:srgbClr val="CDDF00"/>
                </a:solidFill>
              </a:rPr>
              <a:t>, </a:t>
            </a:r>
            <a:r>
              <a:rPr lang="de-DE" dirty="0" err="1">
                <a:solidFill>
                  <a:srgbClr val="CDDF00"/>
                </a:solidFill>
              </a:rPr>
              <a:t>join</a:t>
            </a:r>
            <a:r>
              <a:rPr lang="de-DE" dirty="0">
                <a:solidFill>
                  <a:srgbClr val="CDDF00"/>
                </a:solidFill>
              </a:rPr>
              <a:t> </a:t>
            </a:r>
            <a:r>
              <a:rPr lang="de-DE" dirty="0" err="1">
                <a:solidFill>
                  <a:srgbClr val="CDDF00"/>
                </a:solidFill>
              </a:rPr>
              <a:t>some</a:t>
            </a:r>
            <a:r>
              <a:rPr lang="de-DE" dirty="0">
                <a:solidFill>
                  <a:srgbClr val="CDDF00"/>
                </a:solidFill>
              </a:rPr>
              <a:t> </a:t>
            </a:r>
            <a:r>
              <a:rPr lang="de-DE" dirty="0" err="1">
                <a:solidFill>
                  <a:srgbClr val="CDDF00"/>
                </a:solidFill>
              </a:rPr>
              <a:t>discord</a:t>
            </a:r>
            <a:r>
              <a:rPr lang="de-DE" dirty="0">
                <a:solidFill>
                  <a:srgbClr val="CDDF00"/>
                </a:solidFill>
              </a:rPr>
              <a:t> </a:t>
            </a:r>
            <a:r>
              <a:rPr lang="de-DE" dirty="0" err="1">
                <a:solidFill>
                  <a:srgbClr val="CDDF00"/>
                </a:solidFill>
              </a:rPr>
              <a:t>servers</a:t>
            </a:r>
            <a:r>
              <a:rPr lang="de-DE" dirty="0">
                <a:solidFill>
                  <a:srgbClr val="CDDF00"/>
                </a:solidFill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979075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505;p11">
            <a:extLst>
              <a:ext uri="{FF2B5EF4-FFF2-40B4-BE49-F238E27FC236}">
                <a16:creationId xmlns:a16="http://schemas.microsoft.com/office/drawing/2014/main" id="{985D72E5-ADAD-FF40-BC50-8B09AA801EA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22" y="188640"/>
            <a:ext cx="4207538" cy="66693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89FD2D6-5406-8347-8F7D-55C8AC05AACD}"/>
              </a:ext>
            </a:extLst>
          </p:cNvPr>
          <p:cNvSpPr txBox="1"/>
          <p:nvPr/>
        </p:nvSpPr>
        <p:spPr>
          <a:xfrm>
            <a:off x="5312141" y="1535472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>
                <a:solidFill>
                  <a:srgbClr val="FEFF65"/>
                </a:solidFill>
              </a:rPr>
              <a:t>My</a:t>
            </a:r>
            <a:r>
              <a:rPr lang="de-DE" sz="2000" dirty="0">
                <a:solidFill>
                  <a:srgbClr val="FEFF65"/>
                </a:solidFill>
              </a:rPr>
              <a:t> </a:t>
            </a:r>
            <a:r>
              <a:rPr lang="de-DE" sz="2000" dirty="0" err="1">
                <a:solidFill>
                  <a:srgbClr val="FEFF65"/>
                </a:solidFill>
              </a:rPr>
              <a:t>identity</a:t>
            </a:r>
            <a:r>
              <a:rPr lang="de-DE" sz="2000" dirty="0">
                <a:solidFill>
                  <a:srgbClr val="FEFF65"/>
                </a:solidFill>
              </a:rPr>
              <a:t> in web3 </a:t>
            </a:r>
            <a:r>
              <a:rPr lang="de-DE" sz="2000" dirty="0" err="1">
                <a:solidFill>
                  <a:srgbClr val="FEFF65"/>
                </a:solidFill>
              </a:rPr>
              <a:t>space</a:t>
            </a:r>
            <a:r>
              <a:rPr lang="de-DE" sz="2000" dirty="0">
                <a:solidFill>
                  <a:srgbClr val="FEFF65"/>
                </a:solidFill>
              </a:rPr>
              <a:t>  </a:t>
            </a:r>
            <a:r>
              <a:rPr lang="de-DE" sz="2000" dirty="0" err="1">
                <a:solidFill>
                  <a:srgbClr val="FEFF65"/>
                </a:solidFill>
              </a:rPr>
              <a:t>is</a:t>
            </a:r>
            <a:r>
              <a:rPr lang="de-DE" sz="2000" dirty="0">
                <a:solidFill>
                  <a:srgbClr val="FEFF65"/>
                </a:solidFill>
              </a:rPr>
              <a:t> </a:t>
            </a:r>
            <a:r>
              <a:rPr lang="de-DE" sz="2000" dirty="0" err="1">
                <a:solidFill>
                  <a:srgbClr val="FEFF65"/>
                </a:solidFill>
              </a:rPr>
              <a:t>represented</a:t>
            </a:r>
            <a:r>
              <a:rPr lang="de-DE" sz="2000" dirty="0">
                <a:solidFill>
                  <a:srgbClr val="FEFF65"/>
                </a:solidFill>
              </a:rPr>
              <a:t> </a:t>
            </a:r>
            <a:r>
              <a:rPr lang="de-DE" sz="2000" dirty="0" err="1">
                <a:solidFill>
                  <a:srgbClr val="FEFF65"/>
                </a:solidFill>
              </a:rPr>
              <a:t>by</a:t>
            </a:r>
            <a:r>
              <a:rPr lang="de-DE" sz="2000" dirty="0">
                <a:solidFill>
                  <a:srgbClr val="FEFF65"/>
                </a:solidFill>
              </a:rPr>
              <a:t> </a:t>
            </a:r>
            <a:r>
              <a:rPr lang="de-DE" sz="2000" dirty="0" err="1">
                <a:solidFill>
                  <a:srgbClr val="FEFF65"/>
                </a:solidFill>
              </a:rPr>
              <a:t>this</a:t>
            </a:r>
            <a:r>
              <a:rPr lang="de-DE" sz="2000" dirty="0">
                <a:solidFill>
                  <a:srgbClr val="FEFF65"/>
                </a:solidFill>
              </a:rPr>
              <a:t> NFT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6CEDAC4-A7A3-5443-84CD-0D7177C02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595963">
            <a:off x="4447735" y="2606159"/>
            <a:ext cx="2294957" cy="172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85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9CE837-24BB-9345-A1D0-3565CC1EE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BBDF82-3E5E-EF4E-A059-56A9090F5B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F6E7161-6EC1-A041-8B3D-2E36E8072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53793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6169F48-6219-6841-B770-AAB8A5CA9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61" y="3537935"/>
            <a:ext cx="4590774" cy="2926464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2DB921EE-92A7-AA41-B0F3-F7B37E0B00EF}"/>
              </a:ext>
            </a:extLst>
          </p:cNvPr>
          <p:cNvSpPr txBox="1"/>
          <p:nvPr/>
        </p:nvSpPr>
        <p:spPr>
          <a:xfrm>
            <a:off x="5220072" y="4149080"/>
            <a:ext cx="31117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Token </a:t>
            </a:r>
            <a:r>
              <a:rPr lang="de-DE" sz="2400" dirty="0" err="1">
                <a:solidFill>
                  <a:schemeClr val="bg1"/>
                </a:solidFill>
              </a:rPr>
              <a:t>can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be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leased</a:t>
            </a:r>
            <a:r>
              <a:rPr lang="de-DE" sz="2400" dirty="0">
                <a:solidFill>
                  <a:schemeClr val="bg1"/>
                </a:solidFill>
              </a:rPr>
              <a:t>.</a:t>
            </a:r>
          </a:p>
          <a:p>
            <a:r>
              <a:rPr lang="de-DE" sz="2400" dirty="0" err="1">
                <a:solidFill>
                  <a:schemeClr val="bg1"/>
                </a:solidFill>
              </a:rPr>
              <a:t>Royalty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fees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are</a:t>
            </a:r>
            <a:r>
              <a:rPr lang="de-DE" sz="2400" dirty="0">
                <a:solidFill>
                  <a:schemeClr val="bg1"/>
                </a:solidFill>
              </a:rPr>
              <a:t> 10%</a:t>
            </a:r>
          </a:p>
          <a:p>
            <a:r>
              <a:rPr lang="de-DE" sz="2400" dirty="0">
                <a:solidFill>
                  <a:schemeClr val="bg1"/>
                </a:solidFill>
              </a:rPr>
              <a:t>NFT </a:t>
            </a:r>
            <a:r>
              <a:rPr lang="de-DE" sz="2400" dirty="0" err="1">
                <a:solidFill>
                  <a:schemeClr val="bg1"/>
                </a:solidFill>
              </a:rPr>
              <a:t>with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utility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</a:p>
          <a:p>
            <a:r>
              <a:rPr lang="de-DE" sz="2400" dirty="0">
                <a:solidFill>
                  <a:schemeClr val="bg1"/>
                </a:solidFill>
              </a:rPr>
              <a:t>New </a:t>
            </a:r>
            <a:r>
              <a:rPr lang="de-DE" sz="2400" dirty="0" err="1">
                <a:solidFill>
                  <a:schemeClr val="bg1"/>
                </a:solidFill>
              </a:rPr>
              <a:t>business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model</a:t>
            </a:r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073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ECE3438D-88F9-D544-B397-C47A236C8048}"/>
              </a:ext>
            </a:extLst>
          </p:cNvPr>
          <p:cNvSpPr/>
          <p:nvPr/>
        </p:nvSpPr>
        <p:spPr>
          <a:xfrm>
            <a:off x="4070356" y="3244334"/>
            <a:ext cx="899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>
                <a:solidFill>
                  <a:srgbClr val="0F1419"/>
                </a:solidFill>
                <a:latin typeface="-apple-system"/>
              </a:rPr>
              <a:t>propert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A83CF73-6934-4341-A796-1AE7DA287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58" y="836711"/>
            <a:ext cx="4297512" cy="496855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41CE742-55BA-0A49-B7EC-6123D665E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370" y="836711"/>
            <a:ext cx="4752693" cy="497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0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3BF7A7-7950-5446-9EA8-B822B9132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E0EEEE4-0AF2-CC41-A8E8-61FA72A93A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65AFF5F-4161-9D4D-94B8-E670F96FA7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2E0F942-BD4A-1D46-8D3E-6425528E1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71125" cy="687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30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2290</Words>
  <Application>Microsoft Macintosh PowerPoint</Application>
  <PresentationFormat>Bildschirmpräsentation (4:3)</PresentationFormat>
  <Paragraphs>394</Paragraphs>
  <Slides>50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50</vt:i4>
      </vt:variant>
    </vt:vector>
  </HeadingPairs>
  <TitlesOfParts>
    <vt:vector size="58" baseType="lpstr">
      <vt:lpstr>-apple-system</vt:lpstr>
      <vt:lpstr>DejaVu Sans</vt:lpstr>
      <vt:lpstr>ＭＳ Ｐゴシック</vt:lpstr>
      <vt:lpstr>Noto Sans Symbols</vt:lpstr>
      <vt:lpstr>Arial</vt:lpstr>
      <vt:lpstr>Times New Roman</vt:lpstr>
      <vt:lpstr>Wingdings</vt:lpstr>
      <vt:lpstr>Office Theme</vt:lpstr>
      <vt:lpstr>PowerPoint-Präsentation</vt:lpstr>
      <vt:lpstr>Our targets for today</vt:lpstr>
      <vt:lpstr>Who is Professor John Keeting?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Non-Fungible Token (NFT)</vt:lpstr>
      <vt:lpstr>Non-Fungible Token (NFT)</vt:lpstr>
      <vt:lpstr>Non-Fungible Token (NFT)</vt:lpstr>
      <vt:lpstr>Elements of the „NFT“</vt:lpstr>
      <vt:lpstr>Non-Fungible Token (NFT)</vt:lpstr>
      <vt:lpstr>Overview of cryptocurrencies and tokens</vt:lpstr>
      <vt:lpstr>NFT is piece of software</vt:lpstr>
      <vt:lpstr>Elements of the „NFT“</vt:lpstr>
      <vt:lpstr>NFT Projects</vt:lpstr>
      <vt:lpstr>What is needed in order to make NFT collection?</vt:lpstr>
      <vt:lpstr>Key to sucess: TEAM</vt:lpstr>
      <vt:lpstr>Concept and strategy</vt:lpstr>
      <vt:lpstr>Concept and strategy</vt:lpstr>
      <vt:lpstr>Roadmap</vt:lpstr>
      <vt:lpstr>Roadmap</vt:lpstr>
      <vt:lpstr>Whitepaper</vt:lpstr>
      <vt:lpstr>Marketing strategy</vt:lpstr>
      <vt:lpstr>5 Tipps for sucesfull marketing startegy</vt:lpstr>
      <vt:lpstr>Paralelisation and sequence</vt:lpstr>
      <vt:lpstr>Development of Ethereum smart contract</vt:lpstr>
      <vt:lpstr>Remix</vt:lpstr>
      <vt:lpstr>Remix</vt:lpstr>
      <vt:lpstr>Remix</vt:lpstr>
      <vt:lpstr>Remix</vt:lpstr>
      <vt:lpstr>Test</vt:lpstr>
      <vt:lpstr>Etherscan.io</vt:lpstr>
      <vt:lpstr>Etherscan.io</vt:lpstr>
      <vt:lpstr>Etherscan.io</vt:lpstr>
      <vt:lpstr>Etherscan.io</vt:lpstr>
      <vt:lpstr>Etherscan.io</vt:lpstr>
      <vt:lpstr>Development of Mint page</vt:lpstr>
      <vt:lpstr>Artwork</vt:lpstr>
      <vt:lpstr>Artwork </vt:lpstr>
      <vt:lpstr>Artwork</vt:lpstr>
      <vt:lpstr>Artwork</vt:lpstr>
      <vt:lpstr>Deployment of Artwork and Metadata</vt:lpstr>
      <vt:lpstr>Deployment of Artwork and Metadata</vt:lpstr>
      <vt:lpstr>MINT</vt:lpstr>
      <vt:lpstr>Reveal</vt:lpstr>
      <vt:lpstr>Coming soon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Valentina</dc:creator>
  <cp:lastModifiedBy>Darko Pavic</cp:lastModifiedBy>
  <cp:revision>1556</cp:revision>
  <dcterms:created xsi:type="dcterms:W3CDTF">2011-09-30T07:49:42Z</dcterms:created>
  <dcterms:modified xsi:type="dcterms:W3CDTF">2022-10-31T07:53:44Z</dcterms:modified>
  <dc:language>sr-Latn-RS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19</vt:i4>
  </property>
</Properties>
</file>